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7772400" cy="10058400"/>
  <p:notesSz cx="6858000" cy="9144000"/>
  <p:embeddedFontLst>
    <p:embeddedFont>
      <p:font typeface="Proxima Nova" panose="020B060402020202020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144">
          <p15:clr>
            <a:srgbClr val="FF00FF"/>
          </p15:clr>
        </p15:guide>
        <p15:guide id="2" pos="4752">
          <p15:clr>
            <a:srgbClr val="FF00FF"/>
          </p15:clr>
        </p15:guide>
        <p15:guide id="3" orient="horz" pos="144">
          <p15:clr>
            <a:srgbClr val="9AA0A6"/>
          </p15:clr>
        </p15:guide>
        <p15:guide id="4" orient="horz" pos="6192">
          <p15:clr>
            <a:srgbClr val="9AA0A6"/>
          </p15:clr>
        </p15:guide>
        <p15:guide id="5" pos="225">
          <p15:clr>
            <a:srgbClr val="FF00FF"/>
          </p15:clr>
        </p15:guide>
        <p15:guide id="6" pos="4033">
          <p15:clr>
            <a:srgbClr val="FF00FF"/>
          </p15:clr>
        </p15:guide>
        <p15:guide id="7" pos="1150">
          <p15:clr>
            <a:srgbClr val="FF00FF"/>
          </p15:clr>
        </p15:guide>
        <p15:guide id="8" pos="2111">
          <p15:clr>
            <a:srgbClr val="FF00FF"/>
          </p15:clr>
        </p15:guide>
        <p15:guide id="9" pos="3072">
          <p15:clr>
            <a:srgbClr val="FF00FF"/>
          </p15:clr>
        </p15:guide>
        <p15:guide id="10" pos="3544">
          <p15:clr>
            <a:srgbClr val="FF00FF"/>
          </p15:clr>
        </p15:guide>
        <p15:guide id="11" pos="1475">
          <p15:clr>
            <a:schemeClr val="accent1"/>
          </p15:clr>
        </p15:guide>
        <p15:guide id="12" pos="2574">
          <p15:clr>
            <a:schemeClr val="accent1"/>
          </p15:clr>
        </p15:guide>
        <p15:guide id="13" orient="horz" pos="5328">
          <p15:clr>
            <a:srgbClr val="9AA0A6"/>
          </p15:clr>
        </p15:guide>
        <p15:guide id="14" orient="horz" pos="4827">
          <p15:clr>
            <a:srgbClr val="747775"/>
          </p15:clr>
        </p15:guide>
        <p15:guide id="15" orient="horz" pos="4668">
          <p15:clr>
            <a:srgbClr val="747775"/>
          </p15:clr>
        </p15:guide>
        <p15:guide id="16" pos="2448">
          <p15:clr>
            <a:srgbClr val="747775"/>
          </p15:clr>
        </p15:guide>
        <p15:guide id="17" orient="horz" pos="551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snapToGrid="0">
      <p:cViewPr varScale="1">
        <p:scale>
          <a:sx n="56" d="100"/>
          <a:sy n="56" d="100"/>
        </p:scale>
        <p:origin x="2976" y="67"/>
      </p:cViewPr>
      <p:guideLst>
        <p:guide pos="144"/>
        <p:guide pos="4752"/>
        <p:guide orient="horz" pos="144"/>
        <p:guide orient="horz" pos="6192"/>
        <p:guide pos="225"/>
        <p:guide pos="4033"/>
        <p:guide pos="1150"/>
        <p:guide pos="2111"/>
        <p:guide pos="3072"/>
        <p:guide pos="3544"/>
        <p:guide pos="1475"/>
        <p:guide pos="2574"/>
        <p:guide orient="horz" pos="5328"/>
        <p:guide orient="horz" pos="4827"/>
        <p:guide orient="horz" pos="4668"/>
        <p:guide pos="2448"/>
        <p:guide orient="horz" pos="551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82717822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083ae26475_0_7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2083ae26475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5350" y="110500"/>
            <a:ext cx="4345200" cy="16332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1200"/>
              </a:spcAft>
              <a:buClr>
                <a:schemeClr val="dk1"/>
              </a:buClr>
              <a:buSzPts val="1100"/>
              <a:buFont typeface="Arial"/>
              <a:buNone/>
            </a:pPr>
            <a:r>
              <a:rPr lang="fr-HT" sz="1000" i="1" dirty="0">
                <a:solidFill>
                  <a:schemeClr val="dk1"/>
                </a:solidFill>
                <a:latin typeface="Proxima Nova"/>
                <a:ea typeface="Proxima Nova"/>
                <a:cs typeface="Proxima Nova"/>
                <a:sym typeface="Proxima Nova"/>
              </a:rPr>
              <a:t>Genyen anba a, yon seri kesyon sou lavi ou ak sante ou. Nou konprann kesyon sa yo gen dwa parèt pèsonèl, men yo enpòtan pou swen w. Nou poze tout pasyan nou yo kesyon sa yo. Menm jan ak rès vizit ou a, n ap kenbe enfòmasyon sa yo sekrè, eksepte nou gen dwa oblije di yon lòt moun bagay sa yo si w ap planifye pou w fè tèt ou mal oswa pou w fè yon lòt moun mal, oswa si yon moun ap fè w mal. Ou ka sote kèk nan kesyon sa yo oswa ou ka sote tout kesyon sa yo. Si w gen nenpòt kesyon pou pwofesyonèl swen sante w la, tanpri poze yo nan kòmansman vizit ou a.</a:t>
            </a:r>
          </a:p>
        </p:txBody>
      </p:sp>
      <p:grpSp>
        <p:nvGrpSpPr>
          <p:cNvPr id="55" name="Google Shape;55;p13"/>
          <p:cNvGrpSpPr/>
          <p:nvPr/>
        </p:nvGrpSpPr>
        <p:grpSpPr>
          <a:xfrm>
            <a:off x="228600" y="4177913"/>
            <a:ext cx="7631675" cy="1057325"/>
            <a:chOff x="228600" y="4106125"/>
            <a:chExt cx="7631675" cy="1057325"/>
          </a:xfrm>
        </p:grpSpPr>
        <p:sp>
          <p:nvSpPr>
            <p:cNvPr id="56" name="Google Shape;56;p13"/>
            <p:cNvSpPr/>
            <p:nvPr/>
          </p:nvSpPr>
          <p:spPr>
            <a:xfrm>
              <a:off x="356100" y="444080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57" name="Google Shape;57;p13"/>
            <p:cNvSpPr/>
            <p:nvPr/>
          </p:nvSpPr>
          <p:spPr>
            <a:xfrm>
              <a:off x="4238648" y="444022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58" name="Google Shape;58;p13"/>
            <p:cNvSpPr/>
            <p:nvPr/>
          </p:nvSpPr>
          <p:spPr>
            <a:xfrm>
              <a:off x="6402575" y="444080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59" name="Google Shape;59;p13"/>
            <p:cNvSpPr/>
            <p:nvPr/>
          </p:nvSpPr>
          <p:spPr>
            <a:xfrm>
              <a:off x="2342352" y="44484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0" name="Google Shape;60;p13"/>
            <p:cNvSpPr/>
            <p:nvPr/>
          </p:nvSpPr>
          <p:spPr>
            <a:xfrm>
              <a:off x="356100" y="475020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1" name="Google Shape;61;p13"/>
            <p:cNvSpPr/>
            <p:nvPr/>
          </p:nvSpPr>
          <p:spPr>
            <a:xfrm>
              <a:off x="4232677" y="471193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62" name="Google Shape;62;p13"/>
            <p:cNvSpPr/>
            <p:nvPr/>
          </p:nvSpPr>
          <p:spPr>
            <a:xfrm>
              <a:off x="6402575" y="475020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nvGrpSpPr>
            <p:cNvPr id="63" name="Google Shape;63;p13"/>
            <p:cNvGrpSpPr/>
            <p:nvPr/>
          </p:nvGrpSpPr>
          <p:grpSpPr>
            <a:xfrm>
              <a:off x="228600" y="4106125"/>
              <a:ext cx="7631675" cy="1057325"/>
              <a:chOff x="228600" y="4183950"/>
              <a:chExt cx="7631675" cy="1057325"/>
            </a:xfrm>
          </p:grpSpPr>
          <p:sp>
            <p:nvSpPr>
              <p:cNvPr id="64" name="Google Shape;64;p13"/>
              <p:cNvSpPr txBox="1"/>
              <p:nvPr/>
            </p:nvSpPr>
            <p:spPr>
              <a:xfrm>
                <a:off x="228600" y="4183950"/>
                <a:ext cx="289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3. Ki pi wo nivo edikasyon w? </a:t>
                </a:r>
              </a:p>
            </p:txBody>
          </p:sp>
          <p:sp>
            <p:nvSpPr>
              <p:cNvPr id="65" name="Google Shape;65;p13"/>
              <p:cNvSpPr txBox="1"/>
              <p:nvPr/>
            </p:nvSpPr>
            <p:spPr>
              <a:xfrm>
                <a:off x="498900" y="4408675"/>
                <a:ext cx="1785852"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dirty="0">
                    <a:latin typeface="Proxima Nova"/>
                    <a:ea typeface="Proxima Nova"/>
                    <a:cs typeface="Proxima Nova"/>
                    <a:sym typeface="Proxima Nova"/>
                  </a:rPr>
                  <a:t>Pi ba pase lekòl segondè</a:t>
                </a:r>
              </a:p>
            </p:txBody>
          </p:sp>
          <p:sp>
            <p:nvSpPr>
              <p:cNvPr id="66" name="Google Shape;66;p13"/>
              <p:cNvSpPr txBox="1"/>
              <p:nvPr/>
            </p:nvSpPr>
            <p:spPr>
              <a:xfrm>
                <a:off x="4398777" y="4415775"/>
                <a:ext cx="19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Diplòm etid segondè/GED</a:t>
                </a:r>
              </a:p>
            </p:txBody>
          </p:sp>
          <p:sp>
            <p:nvSpPr>
              <p:cNvPr id="67" name="Google Shape;67;p13"/>
              <p:cNvSpPr txBox="1"/>
              <p:nvPr/>
            </p:nvSpPr>
            <p:spPr>
              <a:xfrm>
                <a:off x="6545375" y="4408675"/>
                <a:ext cx="1114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Kèk ane nan inivèsite</a:t>
                </a:r>
              </a:p>
            </p:txBody>
          </p:sp>
          <p:sp>
            <p:nvSpPr>
              <p:cNvPr id="68" name="Google Shape;68;p13"/>
              <p:cNvSpPr txBox="1"/>
              <p:nvPr/>
            </p:nvSpPr>
            <p:spPr>
              <a:xfrm>
                <a:off x="2473193" y="4415854"/>
                <a:ext cx="1907373" cy="35391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Kèk ane nan lekòl segondè</a:t>
                </a:r>
              </a:p>
            </p:txBody>
          </p:sp>
          <p:sp>
            <p:nvSpPr>
              <p:cNvPr id="69" name="Google Shape;69;p13"/>
              <p:cNvSpPr txBox="1"/>
              <p:nvPr/>
            </p:nvSpPr>
            <p:spPr>
              <a:xfrm>
                <a:off x="498900" y="4718075"/>
                <a:ext cx="1630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Diplòm asosye</a:t>
                </a:r>
              </a:p>
            </p:txBody>
          </p:sp>
          <p:sp>
            <p:nvSpPr>
              <p:cNvPr id="70" name="Google Shape;70;p13"/>
              <p:cNvSpPr txBox="1"/>
              <p:nvPr/>
            </p:nvSpPr>
            <p:spPr>
              <a:xfrm>
                <a:off x="4370064" y="4702373"/>
                <a:ext cx="19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Metriz</a:t>
                </a:r>
              </a:p>
            </p:txBody>
          </p:sp>
          <p:sp>
            <p:nvSpPr>
              <p:cNvPr id="71" name="Google Shape;71;p13"/>
              <p:cNvSpPr txBox="1"/>
              <p:nvPr/>
            </p:nvSpPr>
            <p:spPr>
              <a:xfrm>
                <a:off x="6545375" y="4718075"/>
                <a:ext cx="13149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Doktora </a:t>
                </a:r>
              </a:p>
              <a:p>
                <a:pPr marL="0" lvl="0" indent="0" algn="l" rtl="0">
                  <a:spcBef>
                    <a:spcPts val="0"/>
                  </a:spcBef>
                  <a:spcAft>
                    <a:spcPts val="0"/>
                  </a:spcAft>
                  <a:buNone/>
                </a:pPr>
                <a:r>
                  <a:rPr lang="fr-HT" sz="1100" dirty="0">
                    <a:latin typeface="Proxima Nova"/>
                    <a:ea typeface="Proxima Nova"/>
                    <a:cs typeface="Proxima Nova"/>
                    <a:sym typeface="Proxima Nova"/>
                  </a:rPr>
                  <a:t>(</a:t>
                </a:r>
                <a:r>
                  <a:rPr lang="fr-HT" sz="1100" dirty="0" err="1">
                    <a:latin typeface="Proxima Nova"/>
                    <a:ea typeface="Proxima Nova"/>
                    <a:cs typeface="Proxima Nova"/>
                    <a:sym typeface="Proxima Nova"/>
                  </a:rPr>
                  <a:t>Ph.D</a:t>
                </a:r>
                <a:r>
                  <a:rPr lang="fr-HT" sz="1100" dirty="0">
                    <a:latin typeface="Proxima Nova"/>
                    <a:ea typeface="Proxima Nova"/>
                    <a:cs typeface="Proxima Nova"/>
                    <a:sym typeface="Proxima Nova"/>
                  </a:rPr>
                  <a:t>.)</a:t>
                </a:r>
              </a:p>
            </p:txBody>
          </p:sp>
          <p:sp>
            <p:nvSpPr>
              <p:cNvPr id="72" name="Google Shape;72;p13"/>
              <p:cNvSpPr txBox="1"/>
              <p:nvPr/>
            </p:nvSpPr>
            <p:spPr>
              <a:xfrm>
                <a:off x="2485152" y="4718075"/>
                <a:ext cx="1403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Lisans</a:t>
                </a:r>
              </a:p>
            </p:txBody>
          </p:sp>
        </p:grpSp>
        <p:sp>
          <p:nvSpPr>
            <p:cNvPr id="73" name="Google Shape;73;p13"/>
            <p:cNvSpPr/>
            <p:nvPr/>
          </p:nvSpPr>
          <p:spPr>
            <a:xfrm>
              <a:off x="2342352" y="473449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74" name="Google Shape;74;p13"/>
          <p:cNvGrpSpPr/>
          <p:nvPr/>
        </p:nvGrpSpPr>
        <p:grpSpPr>
          <a:xfrm>
            <a:off x="221263" y="5235256"/>
            <a:ext cx="7329875" cy="1923225"/>
            <a:chOff x="217975" y="5163444"/>
            <a:chExt cx="7329875" cy="1923225"/>
          </a:xfrm>
        </p:grpSpPr>
        <p:sp>
          <p:nvSpPr>
            <p:cNvPr id="75" name="Google Shape;75;p13"/>
            <p:cNvSpPr/>
            <p:nvPr/>
          </p:nvSpPr>
          <p:spPr>
            <a:xfrm>
              <a:off x="217975" y="6500113"/>
              <a:ext cx="7318200" cy="564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76" name="Google Shape;76;p13"/>
            <p:cNvSpPr/>
            <p:nvPr/>
          </p:nvSpPr>
          <p:spPr>
            <a:xfrm>
              <a:off x="229650" y="5185075"/>
              <a:ext cx="7318200" cy="564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grpSp>
          <p:nvGrpSpPr>
            <p:cNvPr id="77" name="Google Shape;77;p13"/>
            <p:cNvGrpSpPr/>
            <p:nvPr/>
          </p:nvGrpSpPr>
          <p:grpSpPr>
            <a:xfrm>
              <a:off x="233988" y="5163444"/>
              <a:ext cx="7234093" cy="608150"/>
              <a:chOff x="239688" y="5178213"/>
              <a:chExt cx="7234093" cy="608150"/>
            </a:xfrm>
          </p:grpSpPr>
          <p:sp>
            <p:nvSpPr>
              <p:cNvPr id="78" name="Google Shape;78;p13"/>
              <p:cNvSpPr txBox="1"/>
              <p:nvPr/>
            </p:nvSpPr>
            <p:spPr>
              <a:xfrm>
                <a:off x="239688" y="5178213"/>
                <a:ext cx="481923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4. Nan ki pwen ou santi w konprann enfòmasyon sante alekri yo?</a:t>
                </a:r>
              </a:p>
            </p:txBody>
          </p:sp>
          <p:grpSp>
            <p:nvGrpSpPr>
              <p:cNvPr id="79" name="Google Shape;79;p13"/>
              <p:cNvGrpSpPr/>
              <p:nvPr/>
            </p:nvGrpSpPr>
            <p:grpSpPr>
              <a:xfrm>
                <a:off x="356100" y="5417050"/>
                <a:ext cx="973193" cy="369300"/>
                <a:chOff x="3855450" y="1855513"/>
                <a:chExt cx="973193" cy="369300"/>
              </a:xfrm>
            </p:grpSpPr>
            <p:sp>
              <p:nvSpPr>
                <p:cNvPr id="80" name="Google Shape;80;p13"/>
                <p:cNvSpPr txBox="1"/>
                <p:nvPr/>
              </p:nvSpPr>
              <p:spPr>
                <a:xfrm>
                  <a:off x="3998243" y="1855513"/>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Pa ditou</a:t>
                  </a:r>
                </a:p>
              </p:txBody>
            </p:sp>
            <p:sp>
              <p:nvSpPr>
                <p:cNvPr id="81" name="Google Shape;81;p13"/>
                <p:cNvSpPr/>
                <p:nvPr/>
              </p:nvSpPr>
              <p:spPr>
                <a:xfrm>
                  <a:off x="3855450"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82" name="Google Shape;82;p13"/>
              <p:cNvGrpSpPr/>
              <p:nvPr/>
            </p:nvGrpSpPr>
            <p:grpSpPr>
              <a:xfrm>
                <a:off x="1828162" y="5417063"/>
                <a:ext cx="973193" cy="369300"/>
                <a:chOff x="3855450" y="1855525"/>
                <a:chExt cx="973193" cy="369300"/>
              </a:xfrm>
            </p:grpSpPr>
            <p:sp>
              <p:nvSpPr>
                <p:cNvPr id="83" name="Google Shape;83;p13"/>
                <p:cNvSpPr txBox="1"/>
                <p:nvPr/>
              </p:nvSpPr>
              <p:spPr>
                <a:xfrm>
                  <a:off x="3998243" y="1855525"/>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Tou piti</a:t>
                  </a:r>
                </a:p>
              </p:txBody>
            </p:sp>
            <p:sp>
              <p:nvSpPr>
                <p:cNvPr id="84" name="Google Shape;84;p13"/>
                <p:cNvSpPr/>
                <p:nvPr/>
              </p:nvSpPr>
              <p:spPr>
                <a:xfrm>
                  <a:off x="3855450"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85" name="Google Shape;85;p13"/>
              <p:cNvGrpSpPr/>
              <p:nvPr/>
            </p:nvGrpSpPr>
            <p:grpSpPr>
              <a:xfrm>
                <a:off x="3351287" y="5417063"/>
                <a:ext cx="1081493" cy="369300"/>
                <a:chOff x="3855450" y="1855525"/>
                <a:chExt cx="1081493" cy="369300"/>
              </a:xfrm>
            </p:grpSpPr>
            <p:sp>
              <p:nvSpPr>
                <p:cNvPr id="86" name="Google Shape;86;p13"/>
                <p:cNvSpPr txBox="1"/>
                <p:nvPr/>
              </p:nvSpPr>
              <p:spPr>
                <a:xfrm>
                  <a:off x="3998243" y="1855525"/>
                  <a:ext cx="9387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Yon ti jan</a:t>
                  </a:r>
                </a:p>
              </p:txBody>
            </p:sp>
            <p:sp>
              <p:nvSpPr>
                <p:cNvPr id="87" name="Google Shape;87;p13"/>
                <p:cNvSpPr/>
                <p:nvPr/>
              </p:nvSpPr>
              <p:spPr>
                <a:xfrm>
                  <a:off x="3855450"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88" name="Google Shape;88;p13"/>
              <p:cNvGrpSpPr/>
              <p:nvPr/>
            </p:nvGrpSpPr>
            <p:grpSpPr>
              <a:xfrm>
                <a:off x="4881337" y="5417063"/>
                <a:ext cx="1063793" cy="369300"/>
                <a:chOff x="3878375" y="1855525"/>
                <a:chExt cx="1063793" cy="369300"/>
              </a:xfrm>
            </p:grpSpPr>
            <p:sp>
              <p:nvSpPr>
                <p:cNvPr id="89" name="Google Shape;89;p13"/>
                <p:cNvSpPr txBox="1"/>
                <p:nvPr/>
              </p:nvSpPr>
              <p:spPr>
                <a:xfrm>
                  <a:off x="4021168" y="1855525"/>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Yon bon ti kou</a:t>
                  </a:r>
                </a:p>
              </p:txBody>
            </p:sp>
            <p:sp>
              <p:nvSpPr>
                <p:cNvPr id="90" name="Google Shape;90;p13"/>
                <p:cNvSpPr/>
                <p:nvPr/>
              </p:nvSpPr>
              <p:spPr>
                <a:xfrm>
                  <a:off x="3878375"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91" name="Google Shape;91;p13"/>
              <p:cNvGrpSpPr/>
              <p:nvPr/>
            </p:nvGrpSpPr>
            <p:grpSpPr>
              <a:xfrm>
                <a:off x="6409988" y="5417063"/>
                <a:ext cx="1063793" cy="369300"/>
                <a:chOff x="4788900" y="1855525"/>
                <a:chExt cx="1063793" cy="369300"/>
              </a:xfrm>
            </p:grpSpPr>
            <p:sp>
              <p:nvSpPr>
                <p:cNvPr id="92" name="Google Shape;92;p13"/>
                <p:cNvSpPr txBox="1"/>
                <p:nvPr/>
              </p:nvSpPr>
              <p:spPr>
                <a:xfrm>
                  <a:off x="4931693" y="1855525"/>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Anpil Anpil</a:t>
                  </a:r>
                </a:p>
              </p:txBody>
            </p:sp>
            <p:sp>
              <p:nvSpPr>
                <p:cNvPr id="93" name="Google Shape;93;p13"/>
                <p:cNvSpPr/>
                <p:nvPr/>
              </p:nvSpPr>
              <p:spPr>
                <a:xfrm>
                  <a:off x="4788900"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94" name="Google Shape;94;p13"/>
            <p:cNvGrpSpPr/>
            <p:nvPr/>
          </p:nvGrpSpPr>
          <p:grpSpPr>
            <a:xfrm>
              <a:off x="233988" y="5822525"/>
              <a:ext cx="7234093" cy="605000"/>
              <a:chOff x="239688" y="5812969"/>
              <a:chExt cx="7234093" cy="605000"/>
            </a:xfrm>
          </p:grpSpPr>
          <p:sp>
            <p:nvSpPr>
              <p:cNvPr id="95" name="Google Shape;95;p13"/>
              <p:cNvSpPr txBox="1"/>
              <p:nvPr/>
            </p:nvSpPr>
            <p:spPr>
              <a:xfrm>
                <a:off x="239688" y="5812969"/>
                <a:ext cx="5285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5. Nan ki pwen ou santi w konprann sa yo di w sou sante w yo?</a:t>
                </a:r>
              </a:p>
            </p:txBody>
          </p:sp>
          <p:grpSp>
            <p:nvGrpSpPr>
              <p:cNvPr id="96" name="Google Shape;96;p13"/>
              <p:cNvGrpSpPr/>
              <p:nvPr/>
            </p:nvGrpSpPr>
            <p:grpSpPr>
              <a:xfrm>
                <a:off x="356100" y="6048669"/>
                <a:ext cx="973193" cy="369300"/>
                <a:chOff x="3855450" y="1855525"/>
                <a:chExt cx="973193" cy="369300"/>
              </a:xfrm>
            </p:grpSpPr>
            <p:sp>
              <p:nvSpPr>
                <p:cNvPr id="97" name="Google Shape;97;p13"/>
                <p:cNvSpPr txBox="1"/>
                <p:nvPr/>
              </p:nvSpPr>
              <p:spPr>
                <a:xfrm>
                  <a:off x="3998243" y="1855525"/>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Pa ditou</a:t>
                  </a:r>
                </a:p>
              </p:txBody>
            </p:sp>
            <p:sp>
              <p:nvSpPr>
                <p:cNvPr id="98" name="Google Shape;98;p13"/>
                <p:cNvSpPr/>
                <p:nvPr/>
              </p:nvSpPr>
              <p:spPr>
                <a:xfrm>
                  <a:off x="3855450"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99" name="Google Shape;99;p13"/>
              <p:cNvGrpSpPr/>
              <p:nvPr/>
            </p:nvGrpSpPr>
            <p:grpSpPr>
              <a:xfrm>
                <a:off x="1828162" y="6048669"/>
                <a:ext cx="973193" cy="369300"/>
                <a:chOff x="3855450" y="1855525"/>
                <a:chExt cx="973193" cy="369300"/>
              </a:xfrm>
            </p:grpSpPr>
            <p:sp>
              <p:nvSpPr>
                <p:cNvPr id="100" name="Google Shape;100;p13"/>
                <p:cNvSpPr txBox="1"/>
                <p:nvPr/>
              </p:nvSpPr>
              <p:spPr>
                <a:xfrm>
                  <a:off x="3998243" y="1855525"/>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Tou piti</a:t>
                  </a:r>
                </a:p>
              </p:txBody>
            </p:sp>
            <p:sp>
              <p:nvSpPr>
                <p:cNvPr id="101" name="Google Shape;101;p13"/>
                <p:cNvSpPr/>
                <p:nvPr/>
              </p:nvSpPr>
              <p:spPr>
                <a:xfrm>
                  <a:off x="3855450"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02" name="Google Shape;102;p13"/>
              <p:cNvGrpSpPr/>
              <p:nvPr/>
            </p:nvGrpSpPr>
            <p:grpSpPr>
              <a:xfrm>
                <a:off x="3351287" y="6048669"/>
                <a:ext cx="1081493" cy="369300"/>
                <a:chOff x="4065000" y="1849288"/>
                <a:chExt cx="1081493" cy="369300"/>
              </a:xfrm>
            </p:grpSpPr>
            <p:sp>
              <p:nvSpPr>
                <p:cNvPr id="103" name="Google Shape;103;p13"/>
                <p:cNvSpPr txBox="1"/>
                <p:nvPr/>
              </p:nvSpPr>
              <p:spPr>
                <a:xfrm>
                  <a:off x="4207793" y="1849288"/>
                  <a:ext cx="9387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Yon ti jan</a:t>
                  </a:r>
                </a:p>
              </p:txBody>
            </p:sp>
            <p:sp>
              <p:nvSpPr>
                <p:cNvPr id="104" name="Google Shape;104;p13"/>
                <p:cNvSpPr/>
                <p:nvPr/>
              </p:nvSpPr>
              <p:spPr>
                <a:xfrm>
                  <a:off x="4065000" y="196688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05" name="Google Shape;105;p13"/>
              <p:cNvGrpSpPr/>
              <p:nvPr/>
            </p:nvGrpSpPr>
            <p:grpSpPr>
              <a:xfrm>
                <a:off x="4881337" y="6048669"/>
                <a:ext cx="1063793" cy="369300"/>
                <a:chOff x="4093575" y="1849288"/>
                <a:chExt cx="1063793" cy="369300"/>
              </a:xfrm>
            </p:grpSpPr>
            <p:sp>
              <p:nvSpPr>
                <p:cNvPr id="106" name="Google Shape;106;p13"/>
                <p:cNvSpPr txBox="1"/>
                <p:nvPr/>
              </p:nvSpPr>
              <p:spPr>
                <a:xfrm>
                  <a:off x="4236368" y="1849288"/>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Yon bon ti kou</a:t>
                  </a:r>
                </a:p>
              </p:txBody>
            </p:sp>
            <p:sp>
              <p:nvSpPr>
                <p:cNvPr id="107" name="Google Shape;107;p13"/>
                <p:cNvSpPr/>
                <p:nvPr/>
              </p:nvSpPr>
              <p:spPr>
                <a:xfrm>
                  <a:off x="4093575" y="196688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08" name="Google Shape;108;p13"/>
              <p:cNvGrpSpPr/>
              <p:nvPr/>
            </p:nvGrpSpPr>
            <p:grpSpPr>
              <a:xfrm>
                <a:off x="6409988" y="6048669"/>
                <a:ext cx="1063793" cy="369300"/>
                <a:chOff x="4715100" y="1834375"/>
                <a:chExt cx="1063793" cy="369300"/>
              </a:xfrm>
            </p:grpSpPr>
            <p:sp>
              <p:nvSpPr>
                <p:cNvPr id="109" name="Google Shape;109;p13"/>
                <p:cNvSpPr txBox="1"/>
                <p:nvPr/>
              </p:nvSpPr>
              <p:spPr>
                <a:xfrm>
                  <a:off x="4857893" y="1834375"/>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Anpil Anpil</a:t>
                  </a:r>
                </a:p>
              </p:txBody>
            </p:sp>
            <p:sp>
              <p:nvSpPr>
                <p:cNvPr id="110" name="Google Shape;110;p13"/>
                <p:cNvSpPr/>
                <p:nvPr/>
              </p:nvSpPr>
              <p:spPr>
                <a:xfrm>
                  <a:off x="4715100" y="19519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sp>
          <p:nvSpPr>
            <p:cNvPr id="111" name="Google Shape;111;p13"/>
            <p:cNvSpPr txBox="1"/>
            <p:nvPr/>
          </p:nvSpPr>
          <p:spPr>
            <a:xfrm>
              <a:off x="230563" y="6478456"/>
              <a:ext cx="516862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6. Nan ki pwen ou santi w alèz lè w ap ranpli fòm medikal yo poukont ou?</a:t>
              </a:r>
            </a:p>
          </p:txBody>
        </p:sp>
        <p:sp>
          <p:nvSpPr>
            <p:cNvPr id="112" name="Google Shape;112;p13"/>
            <p:cNvSpPr txBox="1"/>
            <p:nvPr/>
          </p:nvSpPr>
          <p:spPr>
            <a:xfrm>
              <a:off x="489768" y="6717369"/>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Pa ditou</a:t>
              </a:r>
            </a:p>
          </p:txBody>
        </p:sp>
        <p:sp>
          <p:nvSpPr>
            <p:cNvPr id="113" name="Google Shape;113;p13"/>
            <p:cNvSpPr/>
            <p:nvPr/>
          </p:nvSpPr>
          <p:spPr>
            <a:xfrm>
              <a:off x="346975" y="6834969"/>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114" name="Google Shape;114;p13"/>
            <p:cNvSpPr txBox="1"/>
            <p:nvPr/>
          </p:nvSpPr>
          <p:spPr>
            <a:xfrm>
              <a:off x="1961830" y="6717369"/>
              <a:ext cx="8304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Tou piti</a:t>
              </a:r>
            </a:p>
          </p:txBody>
        </p:sp>
        <p:sp>
          <p:nvSpPr>
            <p:cNvPr id="115" name="Google Shape;115;p13"/>
            <p:cNvSpPr/>
            <p:nvPr/>
          </p:nvSpPr>
          <p:spPr>
            <a:xfrm>
              <a:off x="1819037" y="6834969"/>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116" name="Google Shape;116;p13"/>
            <p:cNvSpPr txBox="1"/>
            <p:nvPr/>
          </p:nvSpPr>
          <p:spPr>
            <a:xfrm>
              <a:off x="3484955" y="6717369"/>
              <a:ext cx="9387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Yon ti jan</a:t>
              </a:r>
            </a:p>
          </p:txBody>
        </p:sp>
        <p:sp>
          <p:nvSpPr>
            <p:cNvPr id="117" name="Google Shape;117;p13"/>
            <p:cNvSpPr/>
            <p:nvPr/>
          </p:nvSpPr>
          <p:spPr>
            <a:xfrm>
              <a:off x="3342162" y="6834969"/>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118" name="Google Shape;118;p13"/>
            <p:cNvSpPr txBox="1"/>
            <p:nvPr/>
          </p:nvSpPr>
          <p:spPr>
            <a:xfrm>
              <a:off x="5015005" y="6717369"/>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Yon bon ti kou</a:t>
              </a:r>
            </a:p>
          </p:txBody>
        </p:sp>
        <p:sp>
          <p:nvSpPr>
            <p:cNvPr id="119" name="Google Shape;119;p13"/>
            <p:cNvSpPr/>
            <p:nvPr/>
          </p:nvSpPr>
          <p:spPr>
            <a:xfrm>
              <a:off x="4872212" y="6834969"/>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sp>
          <p:nvSpPr>
            <p:cNvPr id="120" name="Google Shape;120;p13"/>
            <p:cNvSpPr txBox="1"/>
            <p:nvPr/>
          </p:nvSpPr>
          <p:spPr>
            <a:xfrm>
              <a:off x="6543655" y="6717369"/>
              <a:ext cx="9210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Anpil Anpil</a:t>
              </a:r>
            </a:p>
          </p:txBody>
        </p:sp>
        <p:sp>
          <p:nvSpPr>
            <p:cNvPr id="121" name="Google Shape;121;p13"/>
            <p:cNvSpPr/>
            <p:nvPr/>
          </p:nvSpPr>
          <p:spPr>
            <a:xfrm>
              <a:off x="6400863" y="6834969"/>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22" name="Google Shape;122;p13"/>
          <p:cNvGrpSpPr/>
          <p:nvPr/>
        </p:nvGrpSpPr>
        <p:grpSpPr>
          <a:xfrm>
            <a:off x="228599" y="2331594"/>
            <a:ext cx="7324951" cy="1771025"/>
            <a:chOff x="228599" y="2295706"/>
            <a:chExt cx="7324951" cy="1771025"/>
          </a:xfrm>
        </p:grpSpPr>
        <p:sp>
          <p:nvSpPr>
            <p:cNvPr id="123" name="Google Shape;123;p13"/>
            <p:cNvSpPr/>
            <p:nvPr/>
          </p:nvSpPr>
          <p:spPr>
            <a:xfrm>
              <a:off x="235350" y="2295763"/>
              <a:ext cx="7318200" cy="1770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grpSp>
          <p:nvGrpSpPr>
            <p:cNvPr id="124" name="Google Shape;124;p13"/>
            <p:cNvGrpSpPr/>
            <p:nvPr/>
          </p:nvGrpSpPr>
          <p:grpSpPr>
            <a:xfrm>
              <a:off x="228599" y="2295706"/>
              <a:ext cx="7312051" cy="1771025"/>
              <a:chOff x="228599" y="2337275"/>
              <a:chExt cx="7312051" cy="1771025"/>
            </a:xfrm>
          </p:grpSpPr>
          <p:sp>
            <p:nvSpPr>
              <p:cNvPr id="125" name="Google Shape;125;p13"/>
              <p:cNvSpPr txBox="1"/>
              <p:nvPr/>
            </p:nvSpPr>
            <p:spPr>
              <a:xfrm>
                <a:off x="607263" y="3415600"/>
                <a:ext cx="3758499"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Si w ap travay</a:t>
                </a:r>
                <a:r>
                  <a:rPr lang="fr-HT" sz="1100" dirty="0">
                    <a:latin typeface="Proxima Nova"/>
                    <a:ea typeface="Proxima Nova"/>
                    <a:cs typeface="Proxima Nova"/>
                    <a:sym typeface="Proxima Nova"/>
                  </a:rPr>
                  <a:t>, èske w ekspoze a nenpòt </a:t>
                </a:r>
                <a:r>
                  <a:rPr lang="fr-HT" sz="1100" dirty="0" err="1">
                    <a:latin typeface="Proxima Nova"/>
                    <a:ea typeface="Proxima Nova"/>
                    <a:cs typeface="Proxima Nova"/>
                    <a:sym typeface="Proxima Nova"/>
                  </a:rPr>
                  <a:t>pwodui</a:t>
                </a:r>
                <a:r>
                  <a:rPr lang="fr-HT" sz="1100" dirty="0">
                    <a:latin typeface="Proxima Nova"/>
                    <a:ea typeface="Proxima Nova"/>
                    <a:cs typeface="Proxima Nova"/>
                    <a:sym typeface="Proxima Nova"/>
                  </a:rPr>
                  <a:t> chimik, materyèl, oswa kondisyon travay ki fè w enkyè pou sante w (kit ou ansent, kit ou pa ansent)? </a:t>
                </a:r>
              </a:p>
            </p:txBody>
          </p:sp>
          <p:sp>
            <p:nvSpPr>
              <p:cNvPr id="126" name="Google Shape;126;p13"/>
              <p:cNvSpPr txBox="1"/>
              <p:nvPr/>
            </p:nvSpPr>
            <p:spPr>
              <a:xfrm>
                <a:off x="228599" y="2337275"/>
                <a:ext cx="3525714"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2. Èske w ap travay? (Tcheke tout sa ki aplike yo)</a:t>
                </a:r>
              </a:p>
            </p:txBody>
          </p:sp>
          <p:grpSp>
            <p:nvGrpSpPr>
              <p:cNvPr id="127" name="Google Shape;127;p13"/>
              <p:cNvGrpSpPr/>
              <p:nvPr/>
            </p:nvGrpSpPr>
            <p:grpSpPr>
              <a:xfrm>
                <a:off x="356700" y="2576550"/>
                <a:ext cx="1202100" cy="354000"/>
                <a:chOff x="346775" y="2540988"/>
                <a:chExt cx="1202100" cy="354000"/>
              </a:xfrm>
            </p:grpSpPr>
            <p:sp>
              <p:nvSpPr>
                <p:cNvPr id="128" name="Google Shape;128;p13"/>
                <p:cNvSpPr txBox="1"/>
                <p:nvPr/>
              </p:nvSpPr>
              <p:spPr>
                <a:xfrm>
                  <a:off x="489575" y="2540988"/>
                  <a:ext cx="1059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 aplentan</a:t>
                  </a:r>
                </a:p>
              </p:txBody>
            </p:sp>
            <p:sp>
              <p:nvSpPr>
                <p:cNvPr id="129" name="Google Shape;129;p13"/>
                <p:cNvSpPr/>
                <p:nvPr/>
              </p:nvSpPr>
              <p:spPr>
                <a:xfrm>
                  <a:off x="346775" y="26585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30" name="Google Shape;130;p13"/>
              <p:cNvGrpSpPr/>
              <p:nvPr/>
            </p:nvGrpSpPr>
            <p:grpSpPr>
              <a:xfrm>
                <a:off x="1828162" y="2576550"/>
                <a:ext cx="1442578" cy="354000"/>
                <a:chOff x="3759200" y="2082163"/>
                <a:chExt cx="1442578" cy="354000"/>
              </a:xfrm>
            </p:grpSpPr>
            <p:sp>
              <p:nvSpPr>
                <p:cNvPr id="131" name="Google Shape;131;p13"/>
                <p:cNvSpPr txBox="1"/>
                <p:nvPr/>
              </p:nvSpPr>
              <p:spPr>
                <a:xfrm>
                  <a:off x="3901999" y="2082163"/>
                  <a:ext cx="1299779"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Wi, a tan pasyèl</a:t>
                  </a:r>
                </a:p>
              </p:txBody>
            </p:sp>
            <p:sp>
              <p:nvSpPr>
                <p:cNvPr id="132" name="Google Shape;132;p13"/>
                <p:cNvSpPr/>
                <p:nvPr/>
              </p:nvSpPr>
              <p:spPr>
                <a:xfrm>
                  <a:off x="3759200" y="219976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33" name="Google Shape;133;p13"/>
              <p:cNvGrpSpPr/>
              <p:nvPr/>
            </p:nvGrpSpPr>
            <p:grpSpPr>
              <a:xfrm>
                <a:off x="3351287" y="2576550"/>
                <a:ext cx="1269300" cy="354000"/>
                <a:chOff x="5228000" y="2649800"/>
                <a:chExt cx="1269300" cy="354000"/>
              </a:xfrm>
            </p:grpSpPr>
            <p:sp>
              <p:nvSpPr>
                <p:cNvPr id="134" name="Google Shape;134;p13"/>
                <p:cNvSpPr txBox="1"/>
                <p:nvPr/>
              </p:nvSpPr>
              <p:spPr>
                <a:xfrm>
                  <a:off x="5370800" y="2649800"/>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 kontra</a:t>
                  </a:r>
                </a:p>
              </p:txBody>
            </p:sp>
            <p:sp>
              <p:nvSpPr>
                <p:cNvPr id="135" name="Google Shape;135;p13"/>
                <p:cNvSpPr/>
                <p:nvPr/>
              </p:nvSpPr>
              <p:spPr>
                <a:xfrm>
                  <a:off x="5228000" y="276740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36" name="Google Shape;136;p13"/>
              <p:cNvGrpSpPr/>
              <p:nvPr/>
            </p:nvGrpSpPr>
            <p:grpSpPr>
              <a:xfrm>
                <a:off x="4880813" y="2576950"/>
                <a:ext cx="1269300" cy="354000"/>
                <a:chOff x="6461688" y="2392125"/>
                <a:chExt cx="1269300" cy="354000"/>
              </a:xfrm>
            </p:grpSpPr>
            <p:sp>
              <p:nvSpPr>
                <p:cNvPr id="137" name="Google Shape;137;p13"/>
                <p:cNvSpPr txBox="1"/>
                <p:nvPr/>
              </p:nvSpPr>
              <p:spPr>
                <a:xfrm>
                  <a:off x="6604488" y="2392125"/>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 sezonye</a:t>
                  </a:r>
                </a:p>
              </p:txBody>
            </p:sp>
            <p:sp>
              <p:nvSpPr>
                <p:cNvPr id="138" name="Google Shape;138;p13"/>
                <p:cNvSpPr/>
                <p:nvPr/>
              </p:nvSpPr>
              <p:spPr>
                <a:xfrm>
                  <a:off x="6461688" y="25097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39" name="Google Shape;139;p13"/>
              <p:cNvGrpSpPr/>
              <p:nvPr/>
            </p:nvGrpSpPr>
            <p:grpSpPr>
              <a:xfrm>
                <a:off x="6396450" y="2576550"/>
                <a:ext cx="1144200" cy="523190"/>
                <a:chOff x="6381975" y="2539388"/>
                <a:chExt cx="1144200" cy="523190"/>
              </a:xfrm>
            </p:grpSpPr>
            <p:sp>
              <p:nvSpPr>
                <p:cNvPr id="140" name="Google Shape;140;p13"/>
                <p:cNvSpPr txBox="1"/>
                <p:nvPr/>
              </p:nvSpPr>
              <p:spPr>
                <a:xfrm>
                  <a:off x="6547575" y="2539388"/>
                  <a:ext cx="978600" cy="52319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Mwen se yon etidyan</a:t>
                  </a:r>
                </a:p>
              </p:txBody>
            </p:sp>
            <p:sp>
              <p:nvSpPr>
                <p:cNvPr id="141" name="Google Shape;141;p13"/>
                <p:cNvSpPr/>
                <p:nvPr/>
              </p:nvSpPr>
              <p:spPr>
                <a:xfrm>
                  <a:off x="6381975" y="265698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42" name="Google Shape;142;p13"/>
              <p:cNvGrpSpPr/>
              <p:nvPr/>
            </p:nvGrpSpPr>
            <p:grpSpPr>
              <a:xfrm>
                <a:off x="356700" y="2806663"/>
                <a:ext cx="1533714" cy="692700"/>
                <a:chOff x="1807575" y="1234125"/>
                <a:chExt cx="1533714" cy="692700"/>
              </a:xfrm>
            </p:grpSpPr>
            <p:sp>
              <p:nvSpPr>
                <p:cNvPr id="143" name="Google Shape;143;p13"/>
                <p:cNvSpPr txBox="1"/>
                <p:nvPr/>
              </p:nvSpPr>
              <p:spPr>
                <a:xfrm>
                  <a:off x="1950375" y="1234125"/>
                  <a:ext cx="1390914"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Non, </a:t>
                  </a:r>
                  <a:r>
                    <a:rPr lang="fr-HT" sz="1100" dirty="0" err="1">
                      <a:latin typeface="Proxima Nova"/>
                      <a:ea typeface="Proxima Nova"/>
                      <a:cs typeface="Proxima Nova"/>
                      <a:sym typeface="Proxima Nova"/>
                    </a:rPr>
                    <a:t>akoz</a:t>
                  </a:r>
                  <a:r>
                    <a:rPr lang="fr-HT" sz="1100" dirty="0">
                      <a:latin typeface="Proxima Nova"/>
                      <a:ea typeface="Proxima Nova"/>
                      <a:cs typeface="Proxima Nova"/>
                      <a:sym typeface="Proxima Nova"/>
                    </a:rPr>
                    <a:t> yon andikap oswa yon maladi</a:t>
                  </a:r>
                </a:p>
              </p:txBody>
            </p:sp>
            <p:sp>
              <p:nvSpPr>
                <p:cNvPr id="144" name="Google Shape;144;p13"/>
                <p:cNvSpPr/>
                <p:nvPr/>
              </p:nvSpPr>
              <p:spPr>
                <a:xfrm>
                  <a:off x="1807575" y="1351724"/>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45" name="Google Shape;145;p13"/>
              <p:cNvGrpSpPr/>
              <p:nvPr/>
            </p:nvGrpSpPr>
            <p:grpSpPr>
              <a:xfrm>
                <a:off x="1828162" y="2806663"/>
                <a:ext cx="1653024" cy="692467"/>
                <a:chOff x="2584350" y="1625275"/>
                <a:chExt cx="1653024" cy="692467"/>
              </a:xfrm>
            </p:grpSpPr>
            <p:sp>
              <p:nvSpPr>
                <p:cNvPr id="146" name="Google Shape;146;p13"/>
                <p:cNvSpPr txBox="1"/>
                <p:nvPr/>
              </p:nvSpPr>
              <p:spPr>
                <a:xfrm>
                  <a:off x="2727149" y="1625275"/>
                  <a:ext cx="1510225" cy="69246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Non, </a:t>
                  </a:r>
                  <a:r>
                    <a:rPr lang="fr-HT" sz="1100" dirty="0" err="1">
                      <a:latin typeface="Proxima Nova"/>
                      <a:ea typeface="Proxima Nova"/>
                      <a:cs typeface="Proxima Nova"/>
                      <a:sym typeface="Proxima Nova"/>
                    </a:rPr>
                    <a:t>akoz</a:t>
                  </a:r>
                  <a:r>
                    <a:rPr lang="fr-HT" sz="1100" dirty="0">
                      <a:latin typeface="Proxima Nova"/>
                      <a:ea typeface="Proxima Nova"/>
                      <a:cs typeface="Proxima Nova"/>
                      <a:sym typeface="Proxima Nova"/>
                    </a:rPr>
                    <a:t> m ap pran swen timoun oswa pran swen moun aje</a:t>
                  </a:r>
                </a:p>
              </p:txBody>
            </p:sp>
            <p:sp>
              <p:nvSpPr>
                <p:cNvPr id="147" name="Google Shape;147;p13"/>
                <p:cNvSpPr/>
                <p:nvPr/>
              </p:nvSpPr>
              <p:spPr>
                <a:xfrm>
                  <a:off x="2584350" y="17428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48" name="Google Shape;148;p13"/>
              <p:cNvGrpSpPr/>
              <p:nvPr/>
            </p:nvGrpSpPr>
            <p:grpSpPr>
              <a:xfrm>
                <a:off x="3351287" y="2806663"/>
                <a:ext cx="1488426" cy="523190"/>
                <a:chOff x="2842700" y="2406763"/>
                <a:chExt cx="1488426" cy="523190"/>
              </a:xfrm>
            </p:grpSpPr>
            <p:sp>
              <p:nvSpPr>
                <p:cNvPr id="149" name="Google Shape;149;p13"/>
                <p:cNvSpPr txBox="1"/>
                <p:nvPr/>
              </p:nvSpPr>
              <p:spPr>
                <a:xfrm>
                  <a:off x="2985500" y="2406763"/>
                  <a:ext cx="1345626" cy="52319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Non, </a:t>
                  </a:r>
                  <a:r>
                    <a:rPr lang="fr-HT" sz="1100" dirty="0" err="1">
                      <a:latin typeface="Proxima Nova"/>
                      <a:ea typeface="Proxima Nova"/>
                      <a:cs typeface="Proxima Nova"/>
                      <a:sym typeface="Proxima Nova"/>
                    </a:rPr>
                    <a:t>akoz</a:t>
                  </a:r>
                  <a:r>
                    <a:rPr lang="fr-HT" sz="1100" dirty="0">
                      <a:latin typeface="Proxima Nova"/>
                      <a:ea typeface="Proxima Nova"/>
                      <a:cs typeface="Proxima Nova"/>
                      <a:sym typeface="Proxima Nova"/>
                    </a:rPr>
                    <a:t> pwoblèm transpò</a:t>
                  </a:r>
                </a:p>
              </p:txBody>
            </p:sp>
            <p:sp>
              <p:nvSpPr>
                <p:cNvPr id="150" name="Google Shape;150;p13"/>
                <p:cNvSpPr/>
                <p:nvPr/>
              </p:nvSpPr>
              <p:spPr>
                <a:xfrm>
                  <a:off x="2842700" y="25243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51" name="Google Shape;151;p13"/>
              <p:cNvGrpSpPr/>
              <p:nvPr/>
            </p:nvGrpSpPr>
            <p:grpSpPr>
              <a:xfrm>
                <a:off x="6404143" y="2966231"/>
                <a:ext cx="915381" cy="523200"/>
                <a:chOff x="6223680" y="2271118"/>
                <a:chExt cx="915381" cy="523200"/>
              </a:xfrm>
            </p:grpSpPr>
            <p:sp>
              <p:nvSpPr>
                <p:cNvPr id="152" name="Google Shape;152;p13"/>
                <p:cNvSpPr txBox="1"/>
                <p:nvPr/>
              </p:nvSpPr>
              <p:spPr>
                <a:xfrm>
                  <a:off x="6333861" y="2271118"/>
                  <a:ext cx="805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Non, lòt rezon</a:t>
                  </a:r>
                </a:p>
              </p:txBody>
            </p:sp>
            <p:sp>
              <p:nvSpPr>
                <p:cNvPr id="153" name="Google Shape;153;p13"/>
                <p:cNvSpPr/>
                <p:nvPr/>
              </p:nvSpPr>
              <p:spPr>
                <a:xfrm>
                  <a:off x="6223680" y="238144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54" name="Google Shape;154;p13"/>
              <p:cNvGrpSpPr/>
              <p:nvPr/>
            </p:nvGrpSpPr>
            <p:grpSpPr>
              <a:xfrm>
                <a:off x="4880813" y="2806663"/>
                <a:ext cx="1502736" cy="692467"/>
                <a:chOff x="2876000" y="2406763"/>
                <a:chExt cx="1502736" cy="692467"/>
              </a:xfrm>
            </p:grpSpPr>
            <p:sp>
              <p:nvSpPr>
                <p:cNvPr id="155" name="Google Shape;155;p13"/>
                <p:cNvSpPr txBox="1"/>
                <p:nvPr/>
              </p:nvSpPr>
              <p:spPr>
                <a:xfrm>
                  <a:off x="3018799" y="2406763"/>
                  <a:ext cx="1359937" cy="69246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Non, </a:t>
                  </a:r>
                  <a:r>
                    <a:rPr lang="fr-HT" sz="1100" dirty="0" err="1">
                      <a:latin typeface="Proxima Nova"/>
                      <a:ea typeface="Proxima Nova"/>
                      <a:cs typeface="Proxima Nova"/>
                      <a:sym typeface="Proxima Nova"/>
                    </a:rPr>
                    <a:t>akoz</a:t>
                  </a:r>
                  <a:r>
                    <a:rPr lang="fr-HT" sz="1100" dirty="0">
                      <a:latin typeface="Proxima Nova"/>
                      <a:ea typeface="Proxima Nova"/>
                      <a:cs typeface="Proxima Nova"/>
                      <a:sym typeface="Proxima Nova"/>
                    </a:rPr>
                    <a:t> mwen gen difikilte pou m jwenn yon travay</a:t>
                  </a:r>
                </a:p>
              </p:txBody>
            </p:sp>
            <p:sp>
              <p:nvSpPr>
                <p:cNvPr id="156" name="Google Shape;156;p13"/>
                <p:cNvSpPr/>
                <p:nvPr/>
              </p:nvSpPr>
              <p:spPr>
                <a:xfrm>
                  <a:off x="2876000" y="25243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57" name="Google Shape;157;p13"/>
              <p:cNvGrpSpPr/>
              <p:nvPr/>
            </p:nvGrpSpPr>
            <p:grpSpPr>
              <a:xfrm>
                <a:off x="4880813" y="3541275"/>
                <a:ext cx="639600" cy="354000"/>
                <a:chOff x="3254175" y="900225"/>
                <a:chExt cx="639600" cy="354000"/>
              </a:xfrm>
            </p:grpSpPr>
            <p:sp>
              <p:nvSpPr>
                <p:cNvPr id="158" name="Google Shape;158;p13"/>
                <p:cNvSpPr txBox="1"/>
                <p:nvPr/>
              </p:nvSpPr>
              <p:spPr>
                <a:xfrm>
                  <a:off x="3396975"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159" name="Google Shape;159;p13"/>
                <p:cNvSpPr/>
                <p:nvPr/>
              </p:nvSpPr>
              <p:spPr>
                <a:xfrm>
                  <a:off x="3254175" y="10101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60" name="Google Shape;160;p13"/>
              <p:cNvGrpSpPr/>
              <p:nvPr/>
            </p:nvGrpSpPr>
            <p:grpSpPr>
              <a:xfrm>
                <a:off x="6400163" y="3541275"/>
                <a:ext cx="582000" cy="354000"/>
                <a:chOff x="6403900" y="3038375"/>
                <a:chExt cx="582000" cy="354000"/>
              </a:xfrm>
            </p:grpSpPr>
            <p:sp>
              <p:nvSpPr>
                <p:cNvPr id="161" name="Google Shape;161;p13"/>
                <p:cNvSpPr txBox="1"/>
                <p:nvPr/>
              </p:nvSpPr>
              <p:spPr>
                <a:xfrm>
                  <a:off x="6546700" y="303837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162" name="Google Shape;162;p13"/>
                <p:cNvSpPr/>
                <p:nvPr/>
              </p:nvSpPr>
              <p:spPr>
                <a:xfrm>
                  <a:off x="6403900" y="31483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cxnSp>
        <p:nvCxnSpPr>
          <p:cNvPr id="163" name="Google Shape;163;p13"/>
          <p:cNvCxnSpPr/>
          <p:nvPr/>
        </p:nvCxnSpPr>
        <p:spPr>
          <a:xfrm rot="10800000" flipH="1">
            <a:off x="235350" y="1814288"/>
            <a:ext cx="7318200" cy="9000"/>
          </a:xfrm>
          <a:prstGeom prst="straightConnector1">
            <a:avLst/>
          </a:prstGeom>
          <a:noFill/>
          <a:ln w="9525" cap="flat" cmpd="sng">
            <a:solidFill>
              <a:schemeClr val="dk1"/>
            </a:solidFill>
            <a:prstDash val="solid"/>
            <a:round/>
            <a:headEnd type="none" w="med" len="med"/>
            <a:tailEnd type="none" w="med" len="med"/>
          </a:ln>
        </p:spPr>
      </p:cxnSp>
      <p:grpSp>
        <p:nvGrpSpPr>
          <p:cNvPr id="164" name="Google Shape;164;p13"/>
          <p:cNvGrpSpPr/>
          <p:nvPr/>
        </p:nvGrpSpPr>
        <p:grpSpPr>
          <a:xfrm>
            <a:off x="195738" y="1893900"/>
            <a:ext cx="7397425" cy="362400"/>
            <a:chOff x="195738" y="1893900"/>
            <a:chExt cx="7397425" cy="362400"/>
          </a:xfrm>
        </p:grpSpPr>
        <p:sp>
          <p:nvSpPr>
            <p:cNvPr id="165" name="Google Shape;165;p13"/>
            <p:cNvSpPr txBox="1"/>
            <p:nvPr/>
          </p:nvSpPr>
          <p:spPr>
            <a:xfrm>
              <a:off x="195738" y="1893900"/>
              <a:ext cx="26829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1. Èske w genyen yon pwofesyonèl swen prensipal?</a:t>
              </a:r>
            </a:p>
          </p:txBody>
        </p:sp>
        <p:grpSp>
          <p:nvGrpSpPr>
            <p:cNvPr id="166" name="Google Shape;166;p13"/>
            <p:cNvGrpSpPr/>
            <p:nvPr/>
          </p:nvGrpSpPr>
          <p:grpSpPr>
            <a:xfrm>
              <a:off x="3000375" y="1902300"/>
              <a:ext cx="637725" cy="354000"/>
              <a:chOff x="3855450" y="2162275"/>
              <a:chExt cx="637725" cy="354000"/>
            </a:xfrm>
          </p:grpSpPr>
          <p:sp>
            <p:nvSpPr>
              <p:cNvPr id="167" name="Google Shape;167;p13"/>
              <p:cNvSpPr txBox="1"/>
              <p:nvPr/>
            </p:nvSpPr>
            <p:spPr>
              <a:xfrm>
                <a:off x="3998262" y="2162275"/>
                <a:ext cx="494913"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168" name="Google Shape;168;p13"/>
              <p:cNvSpPr/>
              <p:nvPr/>
            </p:nvSpPr>
            <p:spPr>
              <a:xfrm>
                <a:off x="3855450" y="22722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69" name="Google Shape;169;p13"/>
            <p:cNvGrpSpPr/>
            <p:nvPr/>
          </p:nvGrpSpPr>
          <p:grpSpPr>
            <a:xfrm>
              <a:off x="3754963" y="1900450"/>
              <a:ext cx="610799" cy="354000"/>
              <a:chOff x="3855450" y="2435975"/>
              <a:chExt cx="610799" cy="354000"/>
            </a:xfrm>
          </p:grpSpPr>
          <p:sp>
            <p:nvSpPr>
              <p:cNvPr id="170" name="Google Shape;170;p13"/>
              <p:cNvSpPr txBox="1"/>
              <p:nvPr/>
            </p:nvSpPr>
            <p:spPr>
              <a:xfrm>
                <a:off x="4003124" y="2435975"/>
                <a:ext cx="463125"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Non</a:t>
                </a:r>
              </a:p>
            </p:txBody>
          </p:sp>
          <p:sp>
            <p:nvSpPr>
              <p:cNvPr id="171" name="Google Shape;171;p13"/>
              <p:cNvSpPr/>
              <p:nvPr/>
            </p:nvSpPr>
            <p:spPr>
              <a:xfrm>
                <a:off x="3855450" y="25393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172" name="Google Shape;172;p13"/>
            <p:cNvGrpSpPr/>
            <p:nvPr/>
          </p:nvGrpSpPr>
          <p:grpSpPr>
            <a:xfrm>
              <a:off x="4365763" y="1893900"/>
              <a:ext cx="3227400" cy="354000"/>
              <a:chOff x="4398625" y="1983275"/>
              <a:chExt cx="3227400" cy="354000"/>
            </a:xfrm>
          </p:grpSpPr>
          <p:sp>
            <p:nvSpPr>
              <p:cNvPr id="173" name="Google Shape;173;p13"/>
              <p:cNvSpPr txBox="1"/>
              <p:nvPr/>
            </p:nvSpPr>
            <p:spPr>
              <a:xfrm>
                <a:off x="4398625" y="1983275"/>
                <a:ext cx="3227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Si repons lan se wi</a:t>
                </a:r>
                <a:r>
                  <a:rPr lang="fr-HT" sz="1100" dirty="0">
                    <a:latin typeface="Proxima Nova"/>
                    <a:ea typeface="Proxima Nova"/>
                    <a:cs typeface="Proxima Nova"/>
                    <a:sym typeface="Proxima Nova"/>
                  </a:rPr>
                  <a:t>, kiyès?</a:t>
                </a:r>
                <a:r>
                  <a:rPr lang="fr-HT" sz="1100" b="1" dirty="0">
                    <a:latin typeface="Proxima Nova"/>
                    <a:ea typeface="Proxima Nova"/>
                    <a:cs typeface="Proxima Nova"/>
                    <a:sym typeface="Proxima Nova"/>
                  </a:rPr>
                  <a:t> </a:t>
                </a:r>
              </a:p>
            </p:txBody>
          </p:sp>
          <p:cxnSp>
            <p:nvCxnSpPr>
              <p:cNvPr id="174" name="Google Shape;174;p13"/>
              <p:cNvCxnSpPr>
                <a:cxnSpLocks/>
              </p:cNvCxnSpPr>
              <p:nvPr/>
            </p:nvCxnSpPr>
            <p:spPr>
              <a:xfrm>
                <a:off x="6090762" y="2216388"/>
                <a:ext cx="1451288" cy="0"/>
              </a:xfrm>
              <a:prstGeom prst="straightConnector1">
                <a:avLst/>
              </a:prstGeom>
              <a:noFill/>
              <a:ln w="9525" cap="flat" cmpd="sng">
                <a:solidFill>
                  <a:schemeClr val="dk1"/>
                </a:solidFill>
                <a:prstDash val="solid"/>
                <a:round/>
                <a:headEnd type="none" w="med" len="med"/>
                <a:tailEnd type="none" w="med" len="med"/>
              </a:ln>
            </p:spPr>
          </p:cxnSp>
        </p:grpSp>
      </p:grpSp>
      <p:grpSp>
        <p:nvGrpSpPr>
          <p:cNvPr id="175" name="Google Shape;175;p13"/>
          <p:cNvGrpSpPr/>
          <p:nvPr/>
        </p:nvGrpSpPr>
        <p:grpSpPr>
          <a:xfrm>
            <a:off x="5519225" y="9614250"/>
            <a:ext cx="2125429" cy="431100"/>
            <a:chOff x="5267600" y="9594750"/>
            <a:chExt cx="2125429" cy="431100"/>
          </a:xfrm>
        </p:grpSpPr>
        <p:cxnSp>
          <p:nvCxnSpPr>
            <p:cNvPr id="176" name="Google Shape;176;p13"/>
            <p:cNvCxnSpPr/>
            <p:nvPr/>
          </p:nvCxnSpPr>
          <p:spPr>
            <a:xfrm>
              <a:off x="6254829" y="9835263"/>
              <a:ext cx="1138200" cy="4800"/>
            </a:xfrm>
            <a:prstGeom prst="straightConnector1">
              <a:avLst/>
            </a:prstGeom>
            <a:noFill/>
            <a:ln w="28575" cap="flat" cmpd="sng">
              <a:solidFill>
                <a:schemeClr val="dk1"/>
              </a:solidFill>
              <a:prstDash val="solid"/>
              <a:round/>
              <a:headEnd type="none" w="med" len="med"/>
              <a:tailEnd type="triangle" w="med" len="med"/>
            </a:ln>
          </p:spPr>
        </p:cxnSp>
        <p:sp>
          <p:nvSpPr>
            <p:cNvPr id="177" name="Google Shape;177;p13"/>
            <p:cNvSpPr txBox="1"/>
            <p:nvPr/>
          </p:nvSpPr>
          <p:spPr>
            <a:xfrm>
              <a:off x="5267600" y="9594750"/>
              <a:ext cx="12555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600" b="1">
                  <a:latin typeface="Proxima Nova"/>
                  <a:ea typeface="Proxima Nova"/>
                  <a:cs typeface="Proxima Nova"/>
                  <a:sym typeface="Proxima Nova"/>
                </a:rPr>
                <a:t>Kontinye</a:t>
              </a:r>
            </a:p>
          </p:txBody>
        </p:sp>
      </p:grpSp>
      <p:sp>
        <p:nvSpPr>
          <p:cNvPr id="178" name="Google Shape;178;p13"/>
          <p:cNvSpPr txBox="1"/>
          <p:nvPr/>
        </p:nvSpPr>
        <p:spPr>
          <a:xfrm>
            <a:off x="4653300" y="171450"/>
            <a:ext cx="2886300" cy="86174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Non:</a:t>
            </a:r>
            <a:r>
              <a:rPr lang="fr-HT" sz="1100">
                <a:latin typeface="Proxima Nova"/>
                <a:ea typeface="Proxima Nova"/>
                <a:cs typeface="Proxima Nova"/>
                <a:sym typeface="Proxima Nova"/>
              </a:rPr>
              <a:t> ____________________________</a:t>
            </a:r>
          </a:p>
          <a:p>
            <a:pPr marL="0" lvl="0" indent="0" algn="l" rtl="0">
              <a:spcBef>
                <a:spcPts val="0"/>
              </a:spcBef>
              <a:spcAft>
                <a:spcPts val="0"/>
              </a:spcAft>
              <a:buNone/>
            </a:pPr>
            <a:endParaRPr sz="1100" dirty="0">
              <a:latin typeface="Proxima Nova"/>
              <a:ea typeface="Proxima Nova"/>
              <a:cs typeface="Proxima Nova"/>
              <a:sym typeface="Proxima Nova"/>
            </a:endParaRPr>
          </a:p>
          <a:p>
            <a:pPr marL="0" lvl="0" indent="0" algn="l" rtl="0">
              <a:spcBef>
                <a:spcPts val="0"/>
              </a:spcBef>
              <a:spcAft>
                <a:spcPts val="0"/>
              </a:spcAft>
              <a:buNone/>
            </a:pPr>
            <a:endParaRPr sz="1100" dirty="0">
              <a:latin typeface="Proxima Nova"/>
              <a:ea typeface="Proxima Nova"/>
              <a:cs typeface="Proxima Nova"/>
              <a:sym typeface="Proxima Nova"/>
            </a:endParaRPr>
          </a:p>
          <a:p>
            <a:pPr marL="0" lvl="0" indent="0" algn="l" rtl="0">
              <a:spcBef>
                <a:spcPts val="0"/>
              </a:spcBef>
              <a:spcAft>
                <a:spcPts val="0"/>
              </a:spcAft>
              <a:buNone/>
            </a:pPr>
            <a:r>
              <a:rPr lang="fr-HT" sz="1100" b="1">
                <a:latin typeface="Proxima Nova"/>
                <a:ea typeface="Proxima Nova"/>
                <a:cs typeface="Proxima Nova"/>
                <a:sym typeface="Proxima Nova"/>
              </a:rPr>
              <a:t>Dat Nesans:</a:t>
            </a:r>
            <a:r>
              <a:rPr lang="fr-HT" sz="1100">
                <a:latin typeface="Proxima Nova"/>
                <a:ea typeface="Proxima Nova"/>
                <a:cs typeface="Proxima Nova"/>
                <a:sym typeface="Proxima Nova"/>
              </a:rPr>
              <a:t> ______________________</a:t>
            </a:r>
          </a:p>
        </p:txBody>
      </p:sp>
      <p:grpSp>
        <p:nvGrpSpPr>
          <p:cNvPr id="179" name="Google Shape;179;p13"/>
          <p:cNvGrpSpPr/>
          <p:nvPr/>
        </p:nvGrpSpPr>
        <p:grpSpPr>
          <a:xfrm>
            <a:off x="217975" y="7309050"/>
            <a:ext cx="7554425" cy="2276626"/>
            <a:chOff x="217975" y="7309050"/>
            <a:chExt cx="7493325" cy="2276626"/>
          </a:xfrm>
        </p:grpSpPr>
        <p:sp>
          <p:nvSpPr>
            <p:cNvPr id="180" name="Google Shape;180;p13"/>
            <p:cNvSpPr/>
            <p:nvPr/>
          </p:nvSpPr>
          <p:spPr>
            <a:xfrm>
              <a:off x="217975" y="8874975"/>
              <a:ext cx="7318200" cy="369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181" name="Google Shape;181;p13"/>
            <p:cNvSpPr/>
            <p:nvPr/>
          </p:nvSpPr>
          <p:spPr>
            <a:xfrm>
              <a:off x="219550" y="8023500"/>
              <a:ext cx="7318200" cy="419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182" name="Google Shape;182;p13"/>
            <p:cNvSpPr txBox="1"/>
            <p:nvPr/>
          </p:nvSpPr>
          <p:spPr>
            <a:xfrm>
              <a:off x="235349" y="7309050"/>
              <a:ext cx="4970147"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solidFill>
                    <a:schemeClr val="dk1"/>
                  </a:solidFill>
                  <a:latin typeface="Proxima Nova"/>
                  <a:ea typeface="Proxima Nova"/>
                  <a:cs typeface="Proxima Nova"/>
                  <a:sym typeface="Proxima Nova"/>
                </a:rPr>
                <a:t>7. Èske w itilize nenpòt nan </a:t>
              </a:r>
              <a:r>
                <a:rPr lang="fr-HT" sz="1100" b="1" dirty="0" err="1">
                  <a:solidFill>
                    <a:schemeClr val="dk1"/>
                  </a:solidFill>
                  <a:latin typeface="Proxima Nova"/>
                  <a:ea typeface="Proxima Nova"/>
                  <a:cs typeface="Proxima Nova"/>
                  <a:sym typeface="Proxima Nova"/>
                </a:rPr>
                <a:t>pwodui</a:t>
              </a:r>
              <a:r>
                <a:rPr lang="fr-HT" sz="1100" b="1" dirty="0">
                  <a:solidFill>
                    <a:schemeClr val="dk1"/>
                  </a:solidFill>
                  <a:latin typeface="Proxima Nova"/>
                  <a:ea typeface="Proxima Nova"/>
                  <a:cs typeface="Proxima Nova"/>
                  <a:sym typeface="Proxima Nova"/>
                </a:rPr>
                <a:t> sa yo? (Tcheke tout sa ki aplike yo)</a:t>
              </a:r>
            </a:p>
          </p:txBody>
        </p:sp>
        <p:grpSp>
          <p:nvGrpSpPr>
            <p:cNvPr id="183" name="Google Shape;183;p13"/>
            <p:cNvGrpSpPr/>
            <p:nvPr/>
          </p:nvGrpSpPr>
          <p:grpSpPr>
            <a:xfrm>
              <a:off x="591650" y="8865456"/>
              <a:ext cx="6382350" cy="354000"/>
              <a:chOff x="603550" y="8789969"/>
              <a:chExt cx="6382350" cy="354000"/>
            </a:xfrm>
          </p:grpSpPr>
          <p:sp>
            <p:nvSpPr>
              <p:cNvPr id="184" name="Google Shape;184;p13"/>
              <p:cNvSpPr txBox="1"/>
              <p:nvPr/>
            </p:nvSpPr>
            <p:spPr>
              <a:xfrm>
                <a:off x="603550" y="8789969"/>
                <a:ext cx="20286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Èske w te eseye kite fimen?</a:t>
                </a:r>
              </a:p>
            </p:txBody>
          </p:sp>
          <p:grpSp>
            <p:nvGrpSpPr>
              <p:cNvPr id="185" name="Google Shape;185;p13"/>
              <p:cNvGrpSpPr/>
              <p:nvPr/>
            </p:nvGrpSpPr>
            <p:grpSpPr>
              <a:xfrm>
                <a:off x="4877100" y="8789969"/>
                <a:ext cx="639600" cy="354000"/>
                <a:chOff x="3111238" y="2122625"/>
                <a:chExt cx="639600" cy="354000"/>
              </a:xfrm>
            </p:grpSpPr>
            <p:sp>
              <p:nvSpPr>
                <p:cNvPr id="186" name="Google Shape;186;p13"/>
                <p:cNvSpPr txBox="1"/>
                <p:nvPr/>
              </p:nvSpPr>
              <p:spPr>
                <a:xfrm>
                  <a:off x="3254038" y="21226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187" name="Google Shape;187;p13"/>
                <p:cNvSpPr/>
                <p:nvPr/>
              </p:nvSpPr>
              <p:spPr>
                <a:xfrm>
                  <a:off x="3111238" y="22325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188" name="Google Shape;188;p13"/>
              <p:cNvGrpSpPr/>
              <p:nvPr/>
            </p:nvGrpSpPr>
            <p:grpSpPr>
              <a:xfrm>
                <a:off x="6403900" y="8789969"/>
                <a:ext cx="582000" cy="354000"/>
                <a:chOff x="3279013" y="2389775"/>
                <a:chExt cx="582000" cy="354000"/>
              </a:xfrm>
            </p:grpSpPr>
            <p:sp>
              <p:nvSpPr>
                <p:cNvPr id="189" name="Google Shape;189;p13"/>
                <p:cNvSpPr txBox="1"/>
                <p:nvPr/>
              </p:nvSpPr>
              <p:spPr>
                <a:xfrm>
                  <a:off x="3421813" y="238977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190" name="Google Shape;190;p13"/>
                <p:cNvSpPr/>
                <p:nvPr/>
              </p:nvSpPr>
              <p:spPr>
                <a:xfrm>
                  <a:off x="3279013" y="24997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grpSp>
          <p:nvGrpSpPr>
            <p:cNvPr id="191" name="Google Shape;191;p13"/>
            <p:cNvGrpSpPr/>
            <p:nvPr/>
          </p:nvGrpSpPr>
          <p:grpSpPr>
            <a:xfrm>
              <a:off x="591650" y="9231638"/>
              <a:ext cx="6382350" cy="354038"/>
              <a:chOff x="675000" y="8789938"/>
              <a:chExt cx="6382350" cy="354038"/>
            </a:xfrm>
          </p:grpSpPr>
          <p:sp>
            <p:nvSpPr>
              <p:cNvPr id="192" name="Google Shape;192;p13"/>
              <p:cNvSpPr txBox="1"/>
              <p:nvPr/>
            </p:nvSpPr>
            <p:spPr>
              <a:xfrm>
                <a:off x="675000" y="8789975"/>
                <a:ext cx="2654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Èske w vle eseye kite fimen?</a:t>
                </a:r>
              </a:p>
            </p:txBody>
          </p:sp>
          <p:grpSp>
            <p:nvGrpSpPr>
              <p:cNvPr id="193" name="Google Shape;193;p13"/>
              <p:cNvGrpSpPr/>
              <p:nvPr/>
            </p:nvGrpSpPr>
            <p:grpSpPr>
              <a:xfrm>
                <a:off x="4948550" y="8789938"/>
                <a:ext cx="639600" cy="354000"/>
                <a:chOff x="3277938" y="1952638"/>
                <a:chExt cx="639600" cy="354000"/>
              </a:xfrm>
            </p:grpSpPr>
            <p:sp>
              <p:nvSpPr>
                <p:cNvPr id="194" name="Google Shape;194;p13"/>
                <p:cNvSpPr txBox="1"/>
                <p:nvPr/>
              </p:nvSpPr>
              <p:spPr>
                <a:xfrm>
                  <a:off x="3420738" y="1952638"/>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195" name="Google Shape;195;p13"/>
                <p:cNvSpPr/>
                <p:nvPr/>
              </p:nvSpPr>
              <p:spPr>
                <a:xfrm>
                  <a:off x="3277938" y="206258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196" name="Google Shape;196;p13"/>
              <p:cNvGrpSpPr/>
              <p:nvPr/>
            </p:nvGrpSpPr>
            <p:grpSpPr>
              <a:xfrm>
                <a:off x="6475350" y="8789938"/>
                <a:ext cx="582000" cy="354000"/>
                <a:chOff x="3445713" y="2218263"/>
                <a:chExt cx="582000" cy="354000"/>
              </a:xfrm>
            </p:grpSpPr>
            <p:sp>
              <p:nvSpPr>
                <p:cNvPr id="197" name="Google Shape;197;p13"/>
                <p:cNvSpPr txBox="1"/>
                <p:nvPr/>
              </p:nvSpPr>
              <p:spPr>
                <a:xfrm>
                  <a:off x="3588513" y="2218263"/>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198" name="Google Shape;198;p13"/>
                <p:cNvSpPr/>
                <p:nvPr/>
              </p:nvSpPr>
              <p:spPr>
                <a:xfrm>
                  <a:off x="3445713" y="232821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grpSp>
          <p:nvGrpSpPr>
            <p:cNvPr id="199" name="Google Shape;199;p13"/>
            <p:cNvGrpSpPr/>
            <p:nvPr/>
          </p:nvGrpSpPr>
          <p:grpSpPr>
            <a:xfrm>
              <a:off x="591650" y="7963850"/>
              <a:ext cx="7105800" cy="523200"/>
              <a:chOff x="603550" y="7522150"/>
              <a:chExt cx="7105800" cy="523200"/>
            </a:xfrm>
          </p:grpSpPr>
          <p:sp>
            <p:nvSpPr>
              <p:cNvPr id="200" name="Google Shape;200;p13"/>
              <p:cNvSpPr txBox="1"/>
              <p:nvPr/>
            </p:nvSpPr>
            <p:spPr>
              <a:xfrm>
                <a:off x="603550" y="7522150"/>
                <a:ext cx="71058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Si repons lan se wi</a:t>
                </a:r>
                <a:r>
                  <a:rPr lang="fr-HT" sz="1100">
                    <a:latin typeface="Proxima Nova"/>
                    <a:ea typeface="Proxima Nova"/>
                    <a:cs typeface="Proxima Nova"/>
                    <a:sym typeface="Proxima Nova"/>
                  </a:rPr>
                  <a:t>:</a:t>
                </a:r>
              </a:p>
              <a:p>
                <a:pPr marL="0" lvl="0" indent="0" algn="l" rtl="0">
                  <a:spcBef>
                    <a:spcPts val="0"/>
                  </a:spcBef>
                  <a:spcAft>
                    <a:spcPts val="0"/>
                  </a:spcAft>
                  <a:buNone/>
                </a:pPr>
                <a:r>
                  <a:rPr lang="fr-HT" sz="1100">
                    <a:latin typeface="Proxima Nova"/>
                    <a:ea typeface="Proxima Nova"/>
                    <a:cs typeface="Proxima Nova"/>
                    <a:sym typeface="Proxima Nova"/>
                  </a:rPr>
                  <a:t>Ki laj ou te genyen lè w te kòmanse itilize pwodui sa a oswa pwodui sa yo? </a:t>
                </a:r>
              </a:p>
            </p:txBody>
          </p:sp>
          <p:cxnSp>
            <p:nvCxnSpPr>
              <p:cNvPr id="201" name="Google Shape;201;p13"/>
              <p:cNvCxnSpPr/>
              <p:nvPr/>
            </p:nvCxnSpPr>
            <p:spPr>
              <a:xfrm>
                <a:off x="4897500" y="7927088"/>
                <a:ext cx="2654400" cy="1500"/>
              </a:xfrm>
              <a:prstGeom prst="straightConnector1">
                <a:avLst/>
              </a:prstGeom>
              <a:noFill/>
              <a:ln w="9525" cap="flat" cmpd="sng">
                <a:solidFill>
                  <a:schemeClr val="dk1"/>
                </a:solidFill>
                <a:prstDash val="solid"/>
                <a:round/>
                <a:headEnd type="none" w="med" len="med"/>
                <a:tailEnd type="none" w="med" len="med"/>
              </a:ln>
            </p:spPr>
          </p:cxnSp>
        </p:grpSp>
        <p:sp>
          <p:nvSpPr>
            <p:cNvPr id="202" name="Google Shape;202;p13"/>
            <p:cNvSpPr txBox="1"/>
            <p:nvPr/>
          </p:nvSpPr>
          <p:spPr>
            <a:xfrm>
              <a:off x="603550" y="8499256"/>
              <a:ext cx="69669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Konbyen ou itilize chak jou? </a:t>
              </a:r>
            </a:p>
          </p:txBody>
        </p:sp>
        <p:grpSp>
          <p:nvGrpSpPr>
            <p:cNvPr id="203" name="Google Shape;203;p13"/>
            <p:cNvGrpSpPr/>
            <p:nvPr/>
          </p:nvGrpSpPr>
          <p:grpSpPr>
            <a:xfrm>
              <a:off x="350400" y="7543925"/>
              <a:ext cx="7360900" cy="523200"/>
              <a:chOff x="350400" y="7543925"/>
              <a:chExt cx="7360900" cy="523200"/>
            </a:xfrm>
          </p:grpSpPr>
          <p:grpSp>
            <p:nvGrpSpPr>
              <p:cNvPr id="204" name="Google Shape;204;p13"/>
              <p:cNvGrpSpPr/>
              <p:nvPr/>
            </p:nvGrpSpPr>
            <p:grpSpPr>
              <a:xfrm>
                <a:off x="350400" y="7543925"/>
                <a:ext cx="973198" cy="354000"/>
                <a:chOff x="350400" y="7543925"/>
                <a:chExt cx="973198" cy="354000"/>
              </a:xfrm>
            </p:grpSpPr>
            <p:sp>
              <p:nvSpPr>
                <p:cNvPr id="205" name="Google Shape;205;p13"/>
                <p:cNvSpPr txBox="1"/>
                <p:nvPr/>
              </p:nvSpPr>
              <p:spPr>
                <a:xfrm>
                  <a:off x="493198" y="7543925"/>
                  <a:ext cx="830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Sigarèt</a:t>
                  </a:r>
                </a:p>
              </p:txBody>
            </p:sp>
            <p:sp>
              <p:nvSpPr>
                <p:cNvPr id="206" name="Google Shape;206;p13"/>
                <p:cNvSpPr/>
                <p:nvPr/>
              </p:nvSpPr>
              <p:spPr>
                <a:xfrm>
                  <a:off x="350400" y="76586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07" name="Google Shape;207;p13"/>
              <p:cNvGrpSpPr/>
              <p:nvPr/>
            </p:nvGrpSpPr>
            <p:grpSpPr>
              <a:xfrm>
                <a:off x="5360539" y="7543925"/>
                <a:ext cx="739103" cy="354000"/>
                <a:chOff x="5193510" y="7543925"/>
                <a:chExt cx="739103" cy="354000"/>
              </a:xfrm>
            </p:grpSpPr>
            <p:sp>
              <p:nvSpPr>
                <p:cNvPr id="208" name="Google Shape;208;p13"/>
                <p:cNvSpPr txBox="1"/>
                <p:nvPr/>
              </p:nvSpPr>
              <p:spPr>
                <a:xfrm>
                  <a:off x="5343113" y="7543925"/>
                  <a:ext cx="58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Siga</a:t>
                  </a:r>
                </a:p>
              </p:txBody>
            </p:sp>
            <p:sp>
              <p:nvSpPr>
                <p:cNvPr id="209" name="Google Shape;209;p13"/>
                <p:cNvSpPr/>
                <p:nvPr/>
              </p:nvSpPr>
              <p:spPr>
                <a:xfrm>
                  <a:off x="5193510" y="76586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10" name="Google Shape;210;p13"/>
              <p:cNvGrpSpPr/>
              <p:nvPr/>
            </p:nvGrpSpPr>
            <p:grpSpPr>
              <a:xfrm>
                <a:off x="1621432" y="7543925"/>
                <a:ext cx="973346" cy="523200"/>
                <a:chOff x="1561178" y="7543925"/>
                <a:chExt cx="973346" cy="523200"/>
              </a:xfrm>
            </p:grpSpPr>
            <p:sp>
              <p:nvSpPr>
                <p:cNvPr id="211" name="Google Shape;211;p13"/>
                <p:cNvSpPr txBox="1"/>
                <p:nvPr/>
              </p:nvSpPr>
              <p:spPr>
                <a:xfrm>
                  <a:off x="1704124" y="7543925"/>
                  <a:ext cx="8304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Sigarèt elektwonik</a:t>
                  </a:r>
                </a:p>
              </p:txBody>
            </p:sp>
            <p:sp>
              <p:nvSpPr>
                <p:cNvPr id="212" name="Google Shape;212;p13"/>
                <p:cNvSpPr/>
                <p:nvPr/>
              </p:nvSpPr>
              <p:spPr>
                <a:xfrm>
                  <a:off x="1561177" y="76586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13" name="Google Shape;213;p13"/>
              <p:cNvGrpSpPr/>
              <p:nvPr/>
            </p:nvGrpSpPr>
            <p:grpSpPr>
              <a:xfrm>
                <a:off x="2892611" y="7543925"/>
                <a:ext cx="1063945" cy="523200"/>
                <a:chOff x="2771955" y="7543925"/>
                <a:chExt cx="1063945" cy="523200"/>
              </a:xfrm>
            </p:grpSpPr>
            <p:sp>
              <p:nvSpPr>
                <p:cNvPr id="214" name="Google Shape;214;p13"/>
                <p:cNvSpPr txBox="1"/>
                <p:nvPr/>
              </p:nvSpPr>
              <p:spPr>
                <a:xfrm>
                  <a:off x="2914900" y="7543925"/>
                  <a:ext cx="9210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Tabak ki Pa fè Lafimen</a:t>
                  </a:r>
                </a:p>
              </p:txBody>
            </p:sp>
            <p:sp>
              <p:nvSpPr>
                <p:cNvPr id="215" name="Google Shape;215;p13"/>
                <p:cNvSpPr/>
                <p:nvPr/>
              </p:nvSpPr>
              <p:spPr>
                <a:xfrm>
                  <a:off x="2771955" y="76586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16" name="Google Shape;216;p13"/>
              <p:cNvGrpSpPr/>
              <p:nvPr/>
            </p:nvGrpSpPr>
            <p:grpSpPr>
              <a:xfrm>
                <a:off x="4254389" y="7543925"/>
                <a:ext cx="802118" cy="354000"/>
                <a:chOff x="3982733" y="7543925"/>
                <a:chExt cx="802118" cy="354000"/>
              </a:xfrm>
            </p:grpSpPr>
            <p:sp>
              <p:nvSpPr>
                <p:cNvPr id="217" name="Google Shape;217;p13"/>
                <p:cNvSpPr txBox="1"/>
                <p:nvPr/>
              </p:nvSpPr>
              <p:spPr>
                <a:xfrm>
                  <a:off x="4119450" y="7543925"/>
                  <a:ext cx="665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Chicha</a:t>
                  </a:r>
                </a:p>
              </p:txBody>
            </p:sp>
            <p:sp>
              <p:nvSpPr>
                <p:cNvPr id="218" name="Google Shape;218;p13"/>
                <p:cNvSpPr/>
                <p:nvPr/>
              </p:nvSpPr>
              <p:spPr>
                <a:xfrm>
                  <a:off x="3982733" y="76586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219" name="Google Shape;219;p13"/>
              <p:cNvGrpSpPr/>
              <p:nvPr/>
            </p:nvGrpSpPr>
            <p:grpSpPr>
              <a:xfrm>
                <a:off x="6404287" y="7543925"/>
                <a:ext cx="1307012" cy="523200"/>
                <a:chOff x="6404288" y="7543925"/>
                <a:chExt cx="1307012" cy="523200"/>
              </a:xfrm>
            </p:grpSpPr>
            <p:sp>
              <p:nvSpPr>
                <p:cNvPr id="220" name="Google Shape;220;p13"/>
                <p:cNvSpPr txBox="1"/>
                <p:nvPr/>
              </p:nvSpPr>
              <p:spPr>
                <a:xfrm>
                  <a:off x="6553300" y="7543925"/>
                  <a:ext cx="11580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 mwen pa itilize okenn nan pwodui sa yo</a:t>
                  </a:r>
                </a:p>
              </p:txBody>
            </p:sp>
            <p:sp>
              <p:nvSpPr>
                <p:cNvPr id="221" name="Google Shape;221;p13"/>
                <p:cNvSpPr/>
                <p:nvPr/>
              </p:nvSpPr>
              <p:spPr>
                <a:xfrm>
                  <a:off x="6404288" y="76586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grpSp>
          <p:nvGrpSpPr>
            <p:cNvPr id="222" name="Google Shape;222;p13"/>
            <p:cNvGrpSpPr/>
            <p:nvPr/>
          </p:nvGrpSpPr>
          <p:grpSpPr>
            <a:xfrm>
              <a:off x="2764350" y="8366500"/>
              <a:ext cx="1316425" cy="523200"/>
              <a:chOff x="2771900" y="8458200"/>
              <a:chExt cx="1316425" cy="523200"/>
            </a:xfrm>
          </p:grpSpPr>
          <p:cxnSp>
            <p:nvCxnSpPr>
              <p:cNvPr id="223" name="Google Shape;223;p13"/>
              <p:cNvCxnSpPr/>
              <p:nvPr/>
            </p:nvCxnSpPr>
            <p:spPr>
              <a:xfrm flipH="1">
                <a:off x="2771900" y="8846325"/>
                <a:ext cx="519000" cy="300"/>
              </a:xfrm>
              <a:prstGeom prst="straightConnector1">
                <a:avLst/>
              </a:prstGeom>
              <a:noFill/>
              <a:ln w="9525" cap="flat" cmpd="sng">
                <a:solidFill>
                  <a:schemeClr val="dk1"/>
                </a:solidFill>
                <a:prstDash val="solid"/>
                <a:round/>
                <a:headEnd type="none" w="med" len="med"/>
                <a:tailEnd type="none" w="med" len="med"/>
              </a:ln>
            </p:spPr>
          </p:cxnSp>
          <p:sp>
            <p:nvSpPr>
              <p:cNvPr id="224" name="Google Shape;224;p13"/>
              <p:cNvSpPr txBox="1"/>
              <p:nvPr/>
            </p:nvSpPr>
            <p:spPr>
              <a:xfrm>
                <a:off x="3257925" y="8458200"/>
                <a:ext cx="8304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Siga/</a:t>
                </a:r>
              </a:p>
              <a:p>
                <a:pPr marL="0" lvl="0" indent="0" algn="l" rtl="0">
                  <a:spcBef>
                    <a:spcPts val="0"/>
                  </a:spcBef>
                  <a:spcAft>
                    <a:spcPts val="0"/>
                  </a:spcAft>
                  <a:buNone/>
                </a:pPr>
                <a:r>
                  <a:rPr lang="fr-HT" sz="1100">
                    <a:latin typeface="Proxima Nova"/>
                    <a:ea typeface="Proxima Nova"/>
                    <a:cs typeface="Proxima Nova"/>
                    <a:sym typeface="Proxima Nova"/>
                  </a:rPr>
                  <a:t>Sigarèt</a:t>
                </a:r>
              </a:p>
            </p:txBody>
          </p:sp>
        </p:grpSp>
        <p:grpSp>
          <p:nvGrpSpPr>
            <p:cNvPr id="225" name="Google Shape;225;p13"/>
            <p:cNvGrpSpPr/>
            <p:nvPr/>
          </p:nvGrpSpPr>
          <p:grpSpPr>
            <a:xfrm>
              <a:off x="4068186" y="8394191"/>
              <a:ext cx="1130553" cy="360734"/>
              <a:chOff x="4061550" y="8485891"/>
              <a:chExt cx="1130553" cy="360734"/>
            </a:xfrm>
          </p:grpSpPr>
          <p:cxnSp>
            <p:nvCxnSpPr>
              <p:cNvPr id="226" name="Google Shape;226;p13"/>
              <p:cNvCxnSpPr/>
              <p:nvPr/>
            </p:nvCxnSpPr>
            <p:spPr>
              <a:xfrm flipH="1">
                <a:off x="4061550" y="8846325"/>
                <a:ext cx="519000" cy="300"/>
              </a:xfrm>
              <a:prstGeom prst="straightConnector1">
                <a:avLst/>
              </a:prstGeom>
              <a:noFill/>
              <a:ln w="9525" cap="flat" cmpd="sng">
                <a:solidFill>
                  <a:schemeClr val="dk1"/>
                </a:solidFill>
                <a:prstDash val="solid"/>
                <a:round/>
                <a:headEnd type="none" w="med" len="med"/>
                <a:tailEnd type="none" w="med" len="med"/>
              </a:ln>
            </p:spPr>
          </p:cxnSp>
          <p:sp>
            <p:nvSpPr>
              <p:cNvPr id="227" name="Google Shape;227;p13"/>
              <p:cNvSpPr txBox="1"/>
              <p:nvPr/>
            </p:nvSpPr>
            <p:spPr>
              <a:xfrm>
                <a:off x="4597803" y="8485891"/>
                <a:ext cx="594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Kèk Pake</a:t>
                </a:r>
              </a:p>
            </p:txBody>
          </p:sp>
        </p:grpSp>
        <p:grpSp>
          <p:nvGrpSpPr>
            <p:cNvPr id="228" name="Google Shape;228;p13"/>
            <p:cNvGrpSpPr/>
            <p:nvPr/>
          </p:nvGrpSpPr>
          <p:grpSpPr>
            <a:xfrm>
              <a:off x="5120167" y="8379807"/>
              <a:ext cx="1049374" cy="523190"/>
              <a:chOff x="5072200" y="8471507"/>
              <a:chExt cx="1049374" cy="523190"/>
            </a:xfrm>
          </p:grpSpPr>
          <p:sp>
            <p:nvSpPr>
              <p:cNvPr id="229" name="Google Shape;229;p13"/>
              <p:cNvSpPr txBox="1"/>
              <p:nvPr/>
            </p:nvSpPr>
            <p:spPr>
              <a:xfrm>
                <a:off x="5545213" y="8471507"/>
                <a:ext cx="576361" cy="52319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Kèk Kòs</a:t>
                </a:r>
              </a:p>
            </p:txBody>
          </p:sp>
          <p:cxnSp>
            <p:nvCxnSpPr>
              <p:cNvPr id="230" name="Google Shape;230;p13"/>
              <p:cNvCxnSpPr/>
              <p:nvPr/>
            </p:nvCxnSpPr>
            <p:spPr>
              <a:xfrm flipH="1">
                <a:off x="5072200" y="8846325"/>
                <a:ext cx="519000" cy="300"/>
              </a:xfrm>
              <a:prstGeom prst="straightConnector1">
                <a:avLst/>
              </a:prstGeom>
              <a:noFill/>
              <a:ln w="9525" cap="flat" cmpd="sng">
                <a:solidFill>
                  <a:schemeClr val="dk1"/>
                </a:solidFill>
                <a:prstDash val="solid"/>
                <a:round/>
                <a:headEnd type="none" w="med" len="med"/>
                <a:tailEnd type="none" w="med" len="med"/>
              </a:ln>
            </p:spPr>
          </p:cxnSp>
        </p:grpSp>
        <p:grpSp>
          <p:nvGrpSpPr>
            <p:cNvPr id="231" name="Google Shape;231;p13"/>
            <p:cNvGrpSpPr/>
            <p:nvPr/>
          </p:nvGrpSpPr>
          <p:grpSpPr>
            <a:xfrm>
              <a:off x="6099593" y="8504013"/>
              <a:ext cx="1444207" cy="354000"/>
              <a:chOff x="6107143" y="8595713"/>
              <a:chExt cx="1444207" cy="354000"/>
            </a:xfrm>
          </p:grpSpPr>
          <p:sp>
            <p:nvSpPr>
              <p:cNvPr id="232" name="Google Shape;232;p13"/>
              <p:cNvSpPr txBox="1"/>
              <p:nvPr/>
            </p:nvSpPr>
            <p:spPr>
              <a:xfrm>
                <a:off x="6107143" y="8595713"/>
                <a:ext cx="10677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Lòt:</a:t>
                </a:r>
              </a:p>
            </p:txBody>
          </p:sp>
          <p:cxnSp>
            <p:nvCxnSpPr>
              <p:cNvPr id="233" name="Google Shape;233;p13"/>
              <p:cNvCxnSpPr/>
              <p:nvPr/>
            </p:nvCxnSpPr>
            <p:spPr>
              <a:xfrm flipH="1">
                <a:off x="6580250" y="8845175"/>
                <a:ext cx="971100" cy="300"/>
              </a:xfrm>
              <a:prstGeom prst="straightConnector1">
                <a:avLst/>
              </a:prstGeom>
              <a:noFill/>
              <a:ln w="9525" cap="flat" cmpd="sng">
                <a:solidFill>
                  <a:schemeClr val="dk1"/>
                </a:solidFill>
                <a:prstDash val="solid"/>
                <a:round/>
                <a:headEnd type="none" w="med" len="med"/>
                <a:tailEnd type="none" w="med" len="med"/>
              </a:ln>
            </p:spPr>
          </p:cxnSp>
        </p:grpSp>
      </p:grpSp>
      <p:sp>
        <p:nvSpPr>
          <p:cNvPr id="2" name="Rectangle 1"/>
          <p:cNvSpPr/>
          <p:nvPr/>
        </p:nvSpPr>
        <p:spPr>
          <a:xfrm>
            <a:off x="356700" y="9675911"/>
            <a:ext cx="1306768" cy="307777"/>
          </a:xfrm>
          <a:prstGeom prst="rect">
            <a:avLst/>
          </a:prstGeom>
        </p:spPr>
        <p:txBody>
          <a:bodyPr wrap="none">
            <a:spAutoFit/>
          </a:bodyPr>
          <a:lstStyle/>
          <a:p>
            <a:pPr lvl="0"/>
            <a:r>
              <a:rPr lang="fr-HT" dirty="0" err="1">
                <a:latin typeface="Proxima Nova"/>
                <a:ea typeface="Proxima Nova"/>
                <a:cs typeface="Proxima Nova"/>
                <a:sym typeface="Proxima Nova"/>
              </a:rPr>
              <a:t>Haitian</a:t>
            </a:r>
            <a:r>
              <a:rPr lang="fr-HT" dirty="0">
                <a:latin typeface="Proxima Nova"/>
                <a:ea typeface="Proxima Nova"/>
                <a:cs typeface="Proxima Nova"/>
                <a:sym typeface="Proxima Nova"/>
              </a:rPr>
              <a:t> Creole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4"/>
          <p:cNvSpPr/>
          <p:nvPr/>
        </p:nvSpPr>
        <p:spPr>
          <a:xfrm>
            <a:off x="228600" y="9333675"/>
            <a:ext cx="7315200" cy="422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39" name="Google Shape;239;p14"/>
          <p:cNvSpPr/>
          <p:nvPr/>
        </p:nvSpPr>
        <p:spPr>
          <a:xfrm>
            <a:off x="228600" y="8196125"/>
            <a:ext cx="7315200" cy="523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0" name="Google Shape;240;p14"/>
          <p:cNvSpPr/>
          <p:nvPr/>
        </p:nvSpPr>
        <p:spPr>
          <a:xfrm>
            <a:off x="228600" y="7505550"/>
            <a:ext cx="7315200" cy="256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1" name="Google Shape;241;p14"/>
          <p:cNvSpPr/>
          <p:nvPr/>
        </p:nvSpPr>
        <p:spPr>
          <a:xfrm>
            <a:off x="228600" y="7019775"/>
            <a:ext cx="7315200" cy="256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2" name="Google Shape;242;p14"/>
          <p:cNvSpPr/>
          <p:nvPr/>
        </p:nvSpPr>
        <p:spPr>
          <a:xfrm>
            <a:off x="228600" y="6224425"/>
            <a:ext cx="7315200" cy="523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3" name="Google Shape;243;p14"/>
          <p:cNvSpPr/>
          <p:nvPr/>
        </p:nvSpPr>
        <p:spPr>
          <a:xfrm>
            <a:off x="228600" y="4683725"/>
            <a:ext cx="7315200" cy="523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4" name="Google Shape;244;p14"/>
          <p:cNvSpPr/>
          <p:nvPr/>
        </p:nvSpPr>
        <p:spPr>
          <a:xfrm>
            <a:off x="228600" y="2701925"/>
            <a:ext cx="7315200" cy="457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5" name="Google Shape;245;p14"/>
          <p:cNvSpPr/>
          <p:nvPr/>
        </p:nvSpPr>
        <p:spPr>
          <a:xfrm>
            <a:off x="228600" y="1944700"/>
            <a:ext cx="7315200" cy="422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6" name="Google Shape;246;p14"/>
          <p:cNvSpPr/>
          <p:nvPr/>
        </p:nvSpPr>
        <p:spPr>
          <a:xfrm>
            <a:off x="228600" y="740125"/>
            <a:ext cx="7315200" cy="608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9E9E9E"/>
              </a:solidFill>
            </a:endParaRPr>
          </a:p>
        </p:txBody>
      </p:sp>
      <p:sp>
        <p:nvSpPr>
          <p:cNvPr id="247" name="Google Shape;247;p14"/>
          <p:cNvSpPr txBox="1"/>
          <p:nvPr/>
        </p:nvSpPr>
        <p:spPr>
          <a:xfrm>
            <a:off x="228600" y="142200"/>
            <a:ext cx="3744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8. Konbyen fwa ou bwè alkòl?</a:t>
            </a:r>
          </a:p>
        </p:txBody>
      </p:sp>
      <p:grpSp>
        <p:nvGrpSpPr>
          <p:cNvPr id="248" name="Google Shape;248;p14"/>
          <p:cNvGrpSpPr/>
          <p:nvPr/>
        </p:nvGrpSpPr>
        <p:grpSpPr>
          <a:xfrm>
            <a:off x="356700" y="380913"/>
            <a:ext cx="1202100" cy="354000"/>
            <a:chOff x="346775" y="2517188"/>
            <a:chExt cx="1202100" cy="354000"/>
          </a:xfrm>
        </p:grpSpPr>
        <p:sp>
          <p:nvSpPr>
            <p:cNvPr id="249" name="Google Shape;249;p14"/>
            <p:cNvSpPr txBox="1"/>
            <p:nvPr/>
          </p:nvSpPr>
          <p:spPr>
            <a:xfrm>
              <a:off x="489575" y="2517188"/>
              <a:ext cx="1059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Jamè</a:t>
              </a:r>
            </a:p>
          </p:txBody>
        </p:sp>
        <p:sp>
          <p:nvSpPr>
            <p:cNvPr id="250" name="Google Shape;250;p14"/>
            <p:cNvSpPr/>
            <p:nvPr/>
          </p:nvSpPr>
          <p:spPr>
            <a:xfrm>
              <a:off x="346775" y="262713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51" name="Google Shape;251;p14"/>
          <p:cNvGrpSpPr/>
          <p:nvPr/>
        </p:nvGrpSpPr>
        <p:grpSpPr>
          <a:xfrm>
            <a:off x="1825831" y="380913"/>
            <a:ext cx="1434894" cy="354000"/>
            <a:chOff x="3898600" y="2082175"/>
            <a:chExt cx="1434894" cy="354000"/>
          </a:xfrm>
        </p:grpSpPr>
        <p:sp>
          <p:nvSpPr>
            <p:cNvPr id="252" name="Google Shape;252;p14"/>
            <p:cNvSpPr txBox="1"/>
            <p:nvPr/>
          </p:nvSpPr>
          <p:spPr>
            <a:xfrm>
              <a:off x="4041394" y="2082175"/>
              <a:ext cx="12921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Mwens pase chak mwa</a:t>
              </a:r>
            </a:p>
          </p:txBody>
        </p:sp>
        <p:sp>
          <p:nvSpPr>
            <p:cNvPr id="253" name="Google Shape;253;p14"/>
            <p:cNvSpPr/>
            <p:nvPr/>
          </p:nvSpPr>
          <p:spPr>
            <a:xfrm>
              <a:off x="3898600" y="2192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54" name="Google Shape;254;p14"/>
          <p:cNvGrpSpPr/>
          <p:nvPr/>
        </p:nvGrpSpPr>
        <p:grpSpPr>
          <a:xfrm>
            <a:off x="3346038" y="380913"/>
            <a:ext cx="1269300" cy="354000"/>
            <a:chOff x="5228000" y="2649800"/>
            <a:chExt cx="1269300" cy="354000"/>
          </a:xfrm>
        </p:grpSpPr>
        <p:sp>
          <p:nvSpPr>
            <p:cNvPr id="255" name="Google Shape;255;p14"/>
            <p:cNvSpPr txBox="1"/>
            <p:nvPr/>
          </p:nvSpPr>
          <p:spPr>
            <a:xfrm>
              <a:off x="5370800" y="2649800"/>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Chak mwa</a:t>
              </a:r>
            </a:p>
          </p:txBody>
        </p:sp>
        <p:sp>
          <p:nvSpPr>
            <p:cNvPr id="256" name="Google Shape;256;p14"/>
            <p:cNvSpPr/>
            <p:nvPr/>
          </p:nvSpPr>
          <p:spPr>
            <a:xfrm>
              <a:off x="5228000" y="27597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57" name="Google Shape;257;p14"/>
          <p:cNvSpPr txBox="1"/>
          <p:nvPr/>
        </p:nvSpPr>
        <p:spPr>
          <a:xfrm>
            <a:off x="5017119" y="380913"/>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Chak semèn</a:t>
            </a:r>
          </a:p>
        </p:txBody>
      </p:sp>
      <p:sp>
        <p:nvSpPr>
          <p:cNvPr id="258" name="Google Shape;258;p14"/>
          <p:cNvSpPr/>
          <p:nvPr/>
        </p:nvSpPr>
        <p:spPr>
          <a:xfrm>
            <a:off x="4874319" y="49086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nvGrpSpPr>
          <p:cNvPr id="259" name="Google Shape;259;p14"/>
          <p:cNvGrpSpPr/>
          <p:nvPr/>
        </p:nvGrpSpPr>
        <p:grpSpPr>
          <a:xfrm>
            <a:off x="6402600" y="380913"/>
            <a:ext cx="1269300" cy="354000"/>
            <a:chOff x="6216000" y="2539388"/>
            <a:chExt cx="1269300" cy="354000"/>
          </a:xfrm>
        </p:grpSpPr>
        <p:sp>
          <p:nvSpPr>
            <p:cNvPr id="260" name="Google Shape;260;p14"/>
            <p:cNvSpPr txBox="1"/>
            <p:nvPr/>
          </p:nvSpPr>
          <p:spPr>
            <a:xfrm>
              <a:off x="6358800" y="253938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Chak jou</a:t>
              </a:r>
            </a:p>
          </p:txBody>
        </p:sp>
        <p:sp>
          <p:nvSpPr>
            <p:cNvPr id="261" name="Google Shape;261;p14"/>
            <p:cNvSpPr/>
            <p:nvPr/>
          </p:nvSpPr>
          <p:spPr>
            <a:xfrm>
              <a:off x="6216000" y="264933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62" name="Google Shape;262;p14"/>
          <p:cNvSpPr txBox="1"/>
          <p:nvPr/>
        </p:nvSpPr>
        <p:spPr>
          <a:xfrm>
            <a:off x="228588" y="744385"/>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9. </a:t>
            </a:r>
            <a:r>
              <a:rPr lang="fr-HT" sz="1100" b="1">
                <a:solidFill>
                  <a:schemeClr val="dk1"/>
                </a:solidFill>
                <a:latin typeface="Proxima Nova"/>
                <a:ea typeface="Proxima Nova"/>
                <a:cs typeface="Proxima Nova"/>
                <a:sym typeface="Proxima Nova"/>
              </a:rPr>
              <a:t>Konbyen fwa ou bwè kat oswa plis bwason ki gen alkòl nan yon okazyon?</a:t>
            </a:r>
          </a:p>
        </p:txBody>
      </p:sp>
      <p:grpSp>
        <p:nvGrpSpPr>
          <p:cNvPr id="263" name="Google Shape;263;p14"/>
          <p:cNvGrpSpPr/>
          <p:nvPr/>
        </p:nvGrpSpPr>
        <p:grpSpPr>
          <a:xfrm>
            <a:off x="356700" y="989948"/>
            <a:ext cx="1202100" cy="354000"/>
            <a:chOff x="346775" y="2540988"/>
            <a:chExt cx="1202100" cy="354000"/>
          </a:xfrm>
        </p:grpSpPr>
        <p:sp>
          <p:nvSpPr>
            <p:cNvPr id="264" name="Google Shape;264;p14"/>
            <p:cNvSpPr txBox="1"/>
            <p:nvPr/>
          </p:nvSpPr>
          <p:spPr>
            <a:xfrm>
              <a:off x="489575" y="2540988"/>
              <a:ext cx="1059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Jamè</a:t>
              </a:r>
            </a:p>
          </p:txBody>
        </p:sp>
        <p:sp>
          <p:nvSpPr>
            <p:cNvPr id="265" name="Google Shape;265;p14"/>
            <p:cNvSpPr/>
            <p:nvPr/>
          </p:nvSpPr>
          <p:spPr>
            <a:xfrm>
              <a:off x="346775" y="265093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66" name="Google Shape;266;p14"/>
          <p:cNvGrpSpPr/>
          <p:nvPr/>
        </p:nvGrpSpPr>
        <p:grpSpPr>
          <a:xfrm>
            <a:off x="1825831" y="989950"/>
            <a:ext cx="1520094" cy="354000"/>
            <a:chOff x="3759200" y="2082165"/>
            <a:chExt cx="1520094" cy="354000"/>
          </a:xfrm>
        </p:grpSpPr>
        <p:sp>
          <p:nvSpPr>
            <p:cNvPr id="267" name="Google Shape;267;p14"/>
            <p:cNvSpPr txBox="1"/>
            <p:nvPr/>
          </p:nvSpPr>
          <p:spPr>
            <a:xfrm>
              <a:off x="3901994" y="2082165"/>
              <a:ext cx="1377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Mwens pase chak mwa</a:t>
              </a:r>
            </a:p>
          </p:txBody>
        </p:sp>
        <p:sp>
          <p:nvSpPr>
            <p:cNvPr id="268" name="Google Shape;268;p14"/>
            <p:cNvSpPr/>
            <p:nvPr/>
          </p:nvSpPr>
          <p:spPr>
            <a:xfrm>
              <a:off x="3759200" y="219211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69" name="Google Shape;269;p14"/>
          <p:cNvGrpSpPr/>
          <p:nvPr/>
        </p:nvGrpSpPr>
        <p:grpSpPr>
          <a:xfrm>
            <a:off x="3346038" y="989947"/>
            <a:ext cx="1269300" cy="354000"/>
            <a:chOff x="5228000" y="2649800"/>
            <a:chExt cx="1269300" cy="354000"/>
          </a:xfrm>
        </p:grpSpPr>
        <p:sp>
          <p:nvSpPr>
            <p:cNvPr id="270" name="Google Shape;270;p14"/>
            <p:cNvSpPr txBox="1"/>
            <p:nvPr/>
          </p:nvSpPr>
          <p:spPr>
            <a:xfrm>
              <a:off x="5370800" y="2649800"/>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Chak mwa</a:t>
              </a:r>
            </a:p>
          </p:txBody>
        </p:sp>
        <p:sp>
          <p:nvSpPr>
            <p:cNvPr id="271" name="Google Shape;271;p14"/>
            <p:cNvSpPr/>
            <p:nvPr/>
          </p:nvSpPr>
          <p:spPr>
            <a:xfrm>
              <a:off x="5228000" y="27597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72" name="Google Shape;272;p14"/>
          <p:cNvSpPr txBox="1"/>
          <p:nvPr/>
        </p:nvSpPr>
        <p:spPr>
          <a:xfrm>
            <a:off x="5017119" y="98994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Chak semèn</a:t>
            </a:r>
          </a:p>
        </p:txBody>
      </p:sp>
      <p:sp>
        <p:nvSpPr>
          <p:cNvPr id="273" name="Google Shape;273;p14"/>
          <p:cNvSpPr/>
          <p:nvPr/>
        </p:nvSpPr>
        <p:spPr>
          <a:xfrm>
            <a:off x="4874319" y="109989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nvGrpSpPr>
          <p:cNvPr id="274" name="Google Shape;274;p14"/>
          <p:cNvGrpSpPr/>
          <p:nvPr/>
        </p:nvGrpSpPr>
        <p:grpSpPr>
          <a:xfrm>
            <a:off x="6402600" y="989948"/>
            <a:ext cx="1269300" cy="354000"/>
            <a:chOff x="6216000" y="2539388"/>
            <a:chExt cx="1269300" cy="354000"/>
          </a:xfrm>
        </p:grpSpPr>
        <p:sp>
          <p:nvSpPr>
            <p:cNvPr id="275" name="Google Shape;275;p14"/>
            <p:cNvSpPr txBox="1"/>
            <p:nvPr/>
          </p:nvSpPr>
          <p:spPr>
            <a:xfrm>
              <a:off x="6358800" y="253938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Chak jou</a:t>
              </a:r>
            </a:p>
          </p:txBody>
        </p:sp>
        <p:sp>
          <p:nvSpPr>
            <p:cNvPr id="276" name="Google Shape;276;p14"/>
            <p:cNvSpPr/>
            <p:nvPr/>
          </p:nvSpPr>
          <p:spPr>
            <a:xfrm>
              <a:off x="6216000" y="264933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77" name="Google Shape;277;p14"/>
          <p:cNvSpPr txBox="1"/>
          <p:nvPr/>
        </p:nvSpPr>
        <p:spPr>
          <a:xfrm>
            <a:off x="228600" y="1353420"/>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10. Konbyen bwason ki gen alkòl ou bwè nan yon jou nòmal lè w ap bwè?</a:t>
            </a:r>
          </a:p>
        </p:txBody>
      </p:sp>
      <p:grpSp>
        <p:nvGrpSpPr>
          <p:cNvPr id="278" name="Google Shape;278;p14"/>
          <p:cNvGrpSpPr/>
          <p:nvPr/>
        </p:nvGrpSpPr>
        <p:grpSpPr>
          <a:xfrm>
            <a:off x="356700" y="1585508"/>
            <a:ext cx="1202100" cy="354000"/>
            <a:chOff x="346775" y="2507638"/>
            <a:chExt cx="1202100" cy="354000"/>
          </a:xfrm>
        </p:grpSpPr>
        <p:sp>
          <p:nvSpPr>
            <p:cNvPr id="279" name="Google Shape;279;p14"/>
            <p:cNvSpPr txBox="1"/>
            <p:nvPr/>
          </p:nvSpPr>
          <p:spPr>
            <a:xfrm>
              <a:off x="489575" y="2507638"/>
              <a:ext cx="1059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0-2</a:t>
              </a:r>
            </a:p>
          </p:txBody>
        </p:sp>
        <p:sp>
          <p:nvSpPr>
            <p:cNvPr id="280" name="Google Shape;280;p14"/>
            <p:cNvSpPr/>
            <p:nvPr/>
          </p:nvSpPr>
          <p:spPr>
            <a:xfrm>
              <a:off x="346775" y="261758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81" name="Google Shape;281;p14"/>
          <p:cNvGrpSpPr/>
          <p:nvPr/>
        </p:nvGrpSpPr>
        <p:grpSpPr>
          <a:xfrm>
            <a:off x="1825831" y="1585508"/>
            <a:ext cx="1666500" cy="354000"/>
            <a:chOff x="3759200" y="2082163"/>
            <a:chExt cx="1666500" cy="354000"/>
          </a:xfrm>
        </p:grpSpPr>
        <p:sp>
          <p:nvSpPr>
            <p:cNvPr id="282" name="Google Shape;282;p14"/>
            <p:cNvSpPr txBox="1"/>
            <p:nvPr/>
          </p:nvSpPr>
          <p:spPr>
            <a:xfrm>
              <a:off x="3902000" y="2082163"/>
              <a:ext cx="15237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3-4</a:t>
              </a:r>
            </a:p>
          </p:txBody>
        </p:sp>
        <p:sp>
          <p:nvSpPr>
            <p:cNvPr id="283" name="Google Shape;283;p14"/>
            <p:cNvSpPr/>
            <p:nvPr/>
          </p:nvSpPr>
          <p:spPr>
            <a:xfrm>
              <a:off x="3759200" y="219211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84" name="Google Shape;284;p14"/>
          <p:cNvGrpSpPr/>
          <p:nvPr/>
        </p:nvGrpSpPr>
        <p:grpSpPr>
          <a:xfrm>
            <a:off x="3351413" y="1585508"/>
            <a:ext cx="1269300" cy="354000"/>
            <a:chOff x="5228000" y="2649800"/>
            <a:chExt cx="1269300" cy="354000"/>
          </a:xfrm>
        </p:grpSpPr>
        <p:sp>
          <p:nvSpPr>
            <p:cNvPr id="285" name="Google Shape;285;p14"/>
            <p:cNvSpPr txBox="1"/>
            <p:nvPr/>
          </p:nvSpPr>
          <p:spPr>
            <a:xfrm>
              <a:off x="5370800" y="2649800"/>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5-6</a:t>
              </a:r>
            </a:p>
          </p:txBody>
        </p:sp>
        <p:sp>
          <p:nvSpPr>
            <p:cNvPr id="286" name="Google Shape;286;p14"/>
            <p:cNvSpPr/>
            <p:nvPr/>
          </p:nvSpPr>
          <p:spPr>
            <a:xfrm>
              <a:off x="5228000" y="27597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287" name="Google Shape;287;p14"/>
          <p:cNvSpPr txBox="1"/>
          <p:nvPr/>
        </p:nvSpPr>
        <p:spPr>
          <a:xfrm>
            <a:off x="5019794" y="1585508"/>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7-9</a:t>
            </a:r>
          </a:p>
        </p:txBody>
      </p:sp>
      <p:sp>
        <p:nvSpPr>
          <p:cNvPr id="288" name="Google Shape;288;p14"/>
          <p:cNvSpPr/>
          <p:nvPr/>
        </p:nvSpPr>
        <p:spPr>
          <a:xfrm>
            <a:off x="4874319" y="169545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nvGrpSpPr>
          <p:cNvPr id="289" name="Google Shape;289;p14"/>
          <p:cNvGrpSpPr/>
          <p:nvPr/>
        </p:nvGrpSpPr>
        <p:grpSpPr>
          <a:xfrm>
            <a:off x="6402575" y="1585508"/>
            <a:ext cx="1269300" cy="354000"/>
            <a:chOff x="6402575" y="1420763"/>
            <a:chExt cx="1269300" cy="354000"/>
          </a:xfrm>
        </p:grpSpPr>
        <p:sp>
          <p:nvSpPr>
            <p:cNvPr id="290" name="Google Shape;290;p14"/>
            <p:cNvSpPr txBox="1"/>
            <p:nvPr/>
          </p:nvSpPr>
          <p:spPr>
            <a:xfrm>
              <a:off x="6545375" y="1420763"/>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10+</a:t>
              </a:r>
            </a:p>
          </p:txBody>
        </p:sp>
        <p:sp>
          <p:nvSpPr>
            <p:cNvPr id="291" name="Google Shape;291;p14"/>
            <p:cNvSpPr/>
            <p:nvPr/>
          </p:nvSpPr>
          <p:spPr>
            <a:xfrm>
              <a:off x="6402575" y="153071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92" name="Google Shape;292;p14"/>
          <p:cNvGrpSpPr/>
          <p:nvPr/>
        </p:nvGrpSpPr>
        <p:grpSpPr>
          <a:xfrm>
            <a:off x="228600" y="5203818"/>
            <a:ext cx="7631675" cy="1011137"/>
            <a:chOff x="228600" y="4687313"/>
            <a:chExt cx="7631675" cy="1011137"/>
          </a:xfrm>
        </p:grpSpPr>
        <p:sp>
          <p:nvSpPr>
            <p:cNvPr id="293" name="Google Shape;293;p14"/>
            <p:cNvSpPr txBox="1"/>
            <p:nvPr/>
          </p:nvSpPr>
          <p:spPr>
            <a:xfrm>
              <a:off x="228600" y="4687313"/>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17. </a:t>
              </a:r>
              <a:r>
                <a:rPr lang="fr-HT" sz="1100" b="1" i="1">
                  <a:latin typeface="Proxima Nova"/>
                  <a:ea typeface="Proxima Nova"/>
                  <a:cs typeface="Proxima Nova"/>
                  <a:sym typeface="Proxima Nova"/>
                </a:rPr>
                <a:t>Reflechi sou kote w ap viv la.</a:t>
              </a:r>
              <a:r>
                <a:rPr lang="fr-HT" sz="1100" b="1">
                  <a:latin typeface="Proxima Nova"/>
                  <a:ea typeface="Proxima Nova"/>
                  <a:cs typeface="Proxima Nova"/>
                  <a:sym typeface="Proxima Nova"/>
                </a:rPr>
                <a:t> Èske w gen pwoblèm ak bagay sa yo? (Tcheke tout sa ki aplike yo)</a:t>
              </a:r>
            </a:p>
          </p:txBody>
        </p:sp>
        <p:grpSp>
          <p:nvGrpSpPr>
            <p:cNvPr id="294" name="Google Shape;294;p14"/>
            <p:cNvGrpSpPr/>
            <p:nvPr/>
          </p:nvGrpSpPr>
          <p:grpSpPr>
            <a:xfrm>
              <a:off x="356700" y="4918450"/>
              <a:ext cx="1469130" cy="369300"/>
              <a:chOff x="299025" y="4453875"/>
              <a:chExt cx="1469130" cy="369300"/>
            </a:xfrm>
          </p:grpSpPr>
          <p:sp>
            <p:nvSpPr>
              <p:cNvPr id="295" name="Google Shape;295;p14"/>
              <p:cNvSpPr txBox="1"/>
              <p:nvPr/>
            </p:nvSpPr>
            <p:spPr>
              <a:xfrm>
                <a:off x="441824" y="4453875"/>
                <a:ext cx="1326331"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dirty="0">
                    <a:latin typeface="Proxima Nova"/>
                    <a:ea typeface="Proxima Nova"/>
                    <a:cs typeface="Proxima Nova"/>
                    <a:sym typeface="Proxima Nova"/>
                  </a:rPr>
                  <a:t>Debòdman pinèz</a:t>
                </a:r>
              </a:p>
            </p:txBody>
          </p:sp>
          <p:sp>
            <p:nvSpPr>
              <p:cNvPr id="296" name="Google Shape;296;p14"/>
              <p:cNvSpPr/>
              <p:nvPr/>
            </p:nvSpPr>
            <p:spPr>
              <a:xfrm>
                <a:off x="299025" y="457920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297" name="Google Shape;297;p14"/>
            <p:cNvGrpSpPr/>
            <p:nvPr/>
          </p:nvGrpSpPr>
          <p:grpSpPr>
            <a:xfrm>
              <a:off x="4087001" y="4926100"/>
              <a:ext cx="2163738" cy="354000"/>
              <a:chOff x="3855450" y="2170000"/>
              <a:chExt cx="2163738" cy="354000"/>
            </a:xfrm>
          </p:grpSpPr>
          <p:sp>
            <p:nvSpPr>
              <p:cNvPr id="298" name="Google Shape;298;p14"/>
              <p:cNvSpPr txBox="1"/>
              <p:nvPr/>
            </p:nvSpPr>
            <p:spPr>
              <a:xfrm>
                <a:off x="3998257" y="2170000"/>
                <a:ext cx="2020931"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Penti oswa tiyo ki fèt ak plon</a:t>
                </a:r>
              </a:p>
            </p:txBody>
          </p:sp>
          <p:sp>
            <p:nvSpPr>
              <p:cNvPr id="299" name="Google Shape;299;p14"/>
              <p:cNvSpPr/>
              <p:nvPr/>
            </p:nvSpPr>
            <p:spPr>
              <a:xfrm>
                <a:off x="3855450" y="22953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00" name="Google Shape;300;p14"/>
            <p:cNvGrpSpPr/>
            <p:nvPr/>
          </p:nvGrpSpPr>
          <p:grpSpPr>
            <a:xfrm>
              <a:off x="6402575" y="4926100"/>
              <a:ext cx="1369800" cy="354000"/>
              <a:chOff x="4331325" y="2170000"/>
              <a:chExt cx="1369800" cy="354000"/>
            </a:xfrm>
          </p:grpSpPr>
          <p:sp>
            <p:nvSpPr>
              <p:cNvPr id="301" name="Google Shape;301;p14"/>
              <p:cNvSpPr txBox="1"/>
              <p:nvPr/>
            </p:nvSpPr>
            <p:spPr>
              <a:xfrm>
                <a:off x="4474125" y="2170000"/>
                <a:ext cx="1227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Mwazi</a:t>
                </a:r>
              </a:p>
            </p:txBody>
          </p:sp>
          <p:sp>
            <p:nvSpPr>
              <p:cNvPr id="302" name="Google Shape;302;p14"/>
              <p:cNvSpPr/>
              <p:nvPr/>
            </p:nvSpPr>
            <p:spPr>
              <a:xfrm>
                <a:off x="4331325" y="22953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03" name="Google Shape;303;p14"/>
            <p:cNvGrpSpPr/>
            <p:nvPr/>
          </p:nvGrpSpPr>
          <p:grpSpPr>
            <a:xfrm>
              <a:off x="2342016" y="4926100"/>
              <a:ext cx="1600488" cy="354000"/>
              <a:chOff x="3855450" y="1847800"/>
              <a:chExt cx="1600488" cy="354000"/>
            </a:xfrm>
          </p:grpSpPr>
          <p:sp>
            <p:nvSpPr>
              <p:cNvPr id="304" name="Google Shape;304;p14"/>
              <p:cNvSpPr txBox="1"/>
              <p:nvPr/>
            </p:nvSpPr>
            <p:spPr>
              <a:xfrm>
                <a:off x="3998238" y="1847800"/>
                <a:ext cx="14577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Pa gen ase chalè</a:t>
                </a:r>
              </a:p>
            </p:txBody>
          </p:sp>
          <p:sp>
            <p:nvSpPr>
              <p:cNvPr id="305" name="Google Shape;305;p14"/>
              <p:cNvSpPr/>
              <p:nvPr/>
            </p:nvSpPr>
            <p:spPr>
              <a:xfrm>
                <a:off x="3855450"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06" name="Google Shape;306;p14"/>
            <p:cNvGrpSpPr/>
            <p:nvPr/>
          </p:nvGrpSpPr>
          <p:grpSpPr>
            <a:xfrm>
              <a:off x="356700" y="5175250"/>
              <a:ext cx="1773600" cy="523200"/>
              <a:chOff x="3855450" y="2162275"/>
              <a:chExt cx="1773600" cy="523200"/>
            </a:xfrm>
          </p:grpSpPr>
          <p:sp>
            <p:nvSpPr>
              <p:cNvPr id="307" name="Google Shape;307;p14"/>
              <p:cNvSpPr txBox="1"/>
              <p:nvPr/>
            </p:nvSpPr>
            <p:spPr>
              <a:xfrm>
                <a:off x="3998250" y="2162275"/>
                <a:ext cx="16308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Fou a oswa recho a pa fonksyone</a:t>
                </a:r>
              </a:p>
            </p:txBody>
          </p:sp>
          <p:sp>
            <p:nvSpPr>
              <p:cNvPr id="308" name="Google Shape;308;p14"/>
              <p:cNvSpPr/>
              <p:nvPr/>
            </p:nvSpPr>
            <p:spPr>
              <a:xfrm>
                <a:off x="3855450" y="22953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09" name="Google Shape;309;p14"/>
            <p:cNvGrpSpPr/>
            <p:nvPr/>
          </p:nvGrpSpPr>
          <p:grpSpPr>
            <a:xfrm>
              <a:off x="4087001" y="5199038"/>
              <a:ext cx="1123465" cy="354000"/>
              <a:chOff x="3855450" y="2186063"/>
              <a:chExt cx="1123465" cy="354000"/>
            </a:xfrm>
          </p:grpSpPr>
          <p:sp>
            <p:nvSpPr>
              <p:cNvPr id="310" name="Google Shape;310;p14"/>
              <p:cNvSpPr txBox="1"/>
              <p:nvPr/>
            </p:nvSpPr>
            <p:spPr>
              <a:xfrm>
                <a:off x="4028815" y="2186063"/>
                <a:ext cx="9501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Flit dlo</a:t>
                </a:r>
              </a:p>
            </p:txBody>
          </p:sp>
          <p:sp>
            <p:nvSpPr>
              <p:cNvPr id="311" name="Google Shape;311;p14"/>
              <p:cNvSpPr/>
              <p:nvPr/>
            </p:nvSpPr>
            <p:spPr>
              <a:xfrm>
                <a:off x="3855450" y="22953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12" name="Google Shape;312;p14"/>
            <p:cNvGrpSpPr/>
            <p:nvPr/>
          </p:nvGrpSpPr>
          <p:grpSpPr>
            <a:xfrm>
              <a:off x="6402575" y="5175250"/>
              <a:ext cx="1457700" cy="523200"/>
              <a:chOff x="4331325" y="2162275"/>
              <a:chExt cx="1457700" cy="523200"/>
            </a:xfrm>
          </p:grpSpPr>
          <p:sp>
            <p:nvSpPr>
              <p:cNvPr id="313" name="Google Shape;313;p14"/>
              <p:cNvSpPr txBox="1"/>
              <p:nvPr/>
            </p:nvSpPr>
            <p:spPr>
              <a:xfrm>
                <a:off x="4474125" y="2162275"/>
                <a:ext cx="13149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Okenn </a:t>
                </a:r>
              </a:p>
              <a:p>
                <a:pPr marL="0" lvl="0" indent="0" algn="l" rtl="0">
                  <a:spcBef>
                    <a:spcPts val="0"/>
                  </a:spcBef>
                  <a:spcAft>
                    <a:spcPts val="0"/>
                  </a:spcAft>
                  <a:buNone/>
                </a:pPr>
                <a:r>
                  <a:rPr lang="fr-HT" sz="1100">
                    <a:latin typeface="Proxima Nova"/>
                    <a:ea typeface="Proxima Nova"/>
                    <a:cs typeface="Proxima Nova"/>
                    <a:sym typeface="Proxima Nova"/>
                  </a:rPr>
                  <a:t>ladan yo</a:t>
                </a:r>
              </a:p>
            </p:txBody>
          </p:sp>
          <p:sp>
            <p:nvSpPr>
              <p:cNvPr id="314" name="Google Shape;314;p14"/>
              <p:cNvSpPr/>
              <p:nvPr/>
            </p:nvSpPr>
            <p:spPr>
              <a:xfrm>
                <a:off x="4331325" y="22953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15" name="Google Shape;315;p14"/>
            <p:cNvGrpSpPr/>
            <p:nvPr/>
          </p:nvGrpSpPr>
          <p:grpSpPr>
            <a:xfrm>
              <a:off x="2342016" y="5175250"/>
              <a:ext cx="1735950" cy="523200"/>
              <a:chOff x="3855450" y="1840075"/>
              <a:chExt cx="1735950" cy="523200"/>
            </a:xfrm>
          </p:grpSpPr>
          <p:sp>
            <p:nvSpPr>
              <p:cNvPr id="316" name="Google Shape;316;p14"/>
              <p:cNvSpPr txBox="1"/>
              <p:nvPr/>
            </p:nvSpPr>
            <p:spPr>
              <a:xfrm>
                <a:off x="3998244" y="1840075"/>
                <a:ext cx="1593156"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Pa gen detektè lafimen oswa li pa fonksyone</a:t>
                </a:r>
              </a:p>
            </p:txBody>
          </p:sp>
          <p:sp>
            <p:nvSpPr>
              <p:cNvPr id="317" name="Google Shape;317;p14"/>
              <p:cNvSpPr/>
              <p:nvPr/>
            </p:nvSpPr>
            <p:spPr>
              <a:xfrm>
                <a:off x="3855450" y="1973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sp>
        <p:nvSpPr>
          <p:cNvPr id="318" name="Google Shape;318;p14"/>
          <p:cNvSpPr txBox="1"/>
          <p:nvPr/>
        </p:nvSpPr>
        <p:spPr>
          <a:xfrm>
            <a:off x="228625" y="2347921"/>
            <a:ext cx="5206275" cy="35391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12. Èske pou kounye a ou nan retablisman pou itilizasyon sibstans oswa alkòl?</a:t>
            </a:r>
          </a:p>
        </p:txBody>
      </p:sp>
      <p:sp>
        <p:nvSpPr>
          <p:cNvPr id="319" name="Google Shape;319;p14"/>
          <p:cNvSpPr txBox="1"/>
          <p:nvPr/>
        </p:nvSpPr>
        <p:spPr>
          <a:xfrm>
            <a:off x="5663871" y="2369854"/>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Wi</a:t>
            </a:r>
          </a:p>
        </p:txBody>
      </p:sp>
      <p:sp>
        <p:nvSpPr>
          <p:cNvPr id="320" name="Google Shape;320;p14"/>
          <p:cNvSpPr/>
          <p:nvPr/>
        </p:nvSpPr>
        <p:spPr>
          <a:xfrm>
            <a:off x="5523476" y="2457827"/>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nvGrpSpPr>
          <p:cNvPr id="321" name="Google Shape;321;p14"/>
          <p:cNvGrpSpPr/>
          <p:nvPr/>
        </p:nvGrpSpPr>
        <p:grpSpPr>
          <a:xfrm>
            <a:off x="6402600" y="2347921"/>
            <a:ext cx="582000" cy="354000"/>
            <a:chOff x="3855475" y="2268900"/>
            <a:chExt cx="582000" cy="354000"/>
          </a:xfrm>
        </p:grpSpPr>
        <p:sp>
          <p:nvSpPr>
            <p:cNvPr id="322" name="Google Shape;322;p14"/>
            <p:cNvSpPr txBox="1"/>
            <p:nvPr/>
          </p:nvSpPr>
          <p:spPr>
            <a:xfrm>
              <a:off x="3998275" y="2268900"/>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23" name="Google Shape;323;p14"/>
            <p:cNvSpPr/>
            <p:nvPr/>
          </p:nvSpPr>
          <p:spPr>
            <a:xfrm>
              <a:off x="3855475" y="23788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sp>
        <p:nvSpPr>
          <p:cNvPr id="324" name="Google Shape;324;p14"/>
          <p:cNvSpPr txBox="1"/>
          <p:nvPr/>
        </p:nvSpPr>
        <p:spPr>
          <a:xfrm>
            <a:off x="228613" y="1948980"/>
            <a:ext cx="72063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11. Èske w te nan yon tretman pou yon pwoblèm alkòl?</a:t>
            </a:r>
          </a:p>
        </p:txBody>
      </p:sp>
      <p:sp>
        <p:nvSpPr>
          <p:cNvPr id="325" name="Google Shape;325;p14"/>
          <p:cNvSpPr txBox="1"/>
          <p:nvPr/>
        </p:nvSpPr>
        <p:spPr>
          <a:xfrm>
            <a:off x="4246325" y="1955624"/>
            <a:ext cx="1072525" cy="35391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Wi, kounye a</a:t>
            </a:r>
          </a:p>
        </p:txBody>
      </p:sp>
      <p:sp>
        <p:nvSpPr>
          <p:cNvPr id="326" name="Google Shape;326;p14"/>
          <p:cNvSpPr/>
          <p:nvPr/>
        </p:nvSpPr>
        <p:spPr>
          <a:xfrm>
            <a:off x="4130275" y="206660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nvGrpSpPr>
          <p:cNvPr id="327" name="Google Shape;327;p14"/>
          <p:cNvGrpSpPr/>
          <p:nvPr/>
        </p:nvGrpSpPr>
        <p:grpSpPr>
          <a:xfrm>
            <a:off x="5264669" y="1894305"/>
            <a:ext cx="1144806" cy="523200"/>
            <a:chOff x="3494632" y="2185500"/>
            <a:chExt cx="1144806" cy="523200"/>
          </a:xfrm>
        </p:grpSpPr>
        <p:sp>
          <p:nvSpPr>
            <p:cNvPr id="328" name="Google Shape;328;p14"/>
            <p:cNvSpPr txBox="1"/>
            <p:nvPr/>
          </p:nvSpPr>
          <p:spPr>
            <a:xfrm>
              <a:off x="3664863" y="2185500"/>
              <a:ext cx="974575" cy="52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HT" sz="1100" dirty="0">
                  <a:latin typeface="Proxima Nova"/>
                  <a:ea typeface="Proxima Nova"/>
                  <a:cs typeface="Proxima Nova"/>
                  <a:sym typeface="Proxima Nova"/>
                </a:rPr>
                <a:t>Wi, sa gen kèk tan</a:t>
              </a:r>
            </a:p>
          </p:txBody>
        </p:sp>
        <p:sp>
          <p:nvSpPr>
            <p:cNvPr id="329" name="Google Shape;329;p14"/>
            <p:cNvSpPr/>
            <p:nvPr/>
          </p:nvSpPr>
          <p:spPr>
            <a:xfrm>
              <a:off x="3494632" y="23501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330" name="Google Shape;330;p14"/>
          <p:cNvGrpSpPr/>
          <p:nvPr/>
        </p:nvGrpSpPr>
        <p:grpSpPr>
          <a:xfrm>
            <a:off x="6402588" y="1948980"/>
            <a:ext cx="1269300" cy="354000"/>
            <a:chOff x="6414000" y="1834863"/>
            <a:chExt cx="1269300" cy="354000"/>
          </a:xfrm>
        </p:grpSpPr>
        <p:sp>
          <p:nvSpPr>
            <p:cNvPr id="331" name="Google Shape;331;p14"/>
            <p:cNvSpPr txBox="1"/>
            <p:nvPr/>
          </p:nvSpPr>
          <p:spPr>
            <a:xfrm>
              <a:off x="6556800" y="1834863"/>
              <a:ext cx="1126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 jamè</a:t>
              </a:r>
            </a:p>
          </p:txBody>
        </p:sp>
        <p:sp>
          <p:nvSpPr>
            <p:cNvPr id="332" name="Google Shape;332;p14"/>
            <p:cNvSpPr/>
            <p:nvPr/>
          </p:nvSpPr>
          <p:spPr>
            <a:xfrm>
              <a:off x="6414000" y="194481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sp>
        <p:nvSpPr>
          <p:cNvPr id="333" name="Google Shape;333;p14"/>
          <p:cNvSpPr txBox="1"/>
          <p:nvPr/>
        </p:nvSpPr>
        <p:spPr>
          <a:xfrm>
            <a:off x="235500" y="2660575"/>
            <a:ext cx="5342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13. Nan ane ki sot pase a, èske w te itilize yon dwòg pou divètisman oswa èske te itilize yon medikaman preskripsyon pou rezon ki pa medikal (tankou </a:t>
            </a:r>
            <a:r>
              <a:rPr lang="fr-HT" sz="1100" b="1" dirty="0" err="1">
                <a:latin typeface="Proxima Nova"/>
                <a:ea typeface="Proxima Nova"/>
                <a:cs typeface="Proxima Nova"/>
                <a:sym typeface="Proxima Nova"/>
              </a:rPr>
              <a:t>mariwana</a:t>
            </a:r>
            <a:r>
              <a:rPr lang="fr-HT" sz="1100" b="1" dirty="0">
                <a:latin typeface="Proxima Nova"/>
                <a:ea typeface="Proxima Nova"/>
                <a:cs typeface="Proxima Nova"/>
                <a:sym typeface="Proxima Nova"/>
              </a:rPr>
              <a:t>)?</a:t>
            </a:r>
          </a:p>
        </p:txBody>
      </p:sp>
      <p:sp>
        <p:nvSpPr>
          <p:cNvPr id="334" name="Google Shape;334;p14"/>
          <p:cNvSpPr txBox="1"/>
          <p:nvPr/>
        </p:nvSpPr>
        <p:spPr>
          <a:xfrm>
            <a:off x="5673787" y="2724598"/>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Wi</a:t>
            </a:r>
          </a:p>
        </p:txBody>
      </p:sp>
      <p:sp>
        <p:nvSpPr>
          <p:cNvPr id="335" name="Google Shape;335;p14"/>
          <p:cNvSpPr/>
          <p:nvPr/>
        </p:nvSpPr>
        <p:spPr>
          <a:xfrm>
            <a:off x="5521071" y="2819937"/>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nvGrpSpPr>
          <p:cNvPr id="336" name="Google Shape;336;p14"/>
          <p:cNvGrpSpPr/>
          <p:nvPr/>
        </p:nvGrpSpPr>
        <p:grpSpPr>
          <a:xfrm>
            <a:off x="6409475" y="2720313"/>
            <a:ext cx="582000" cy="354000"/>
            <a:chOff x="3855450" y="2306513"/>
            <a:chExt cx="582000" cy="354000"/>
          </a:xfrm>
        </p:grpSpPr>
        <p:sp>
          <p:nvSpPr>
            <p:cNvPr id="337" name="Google Shape;337;p14"/>
            <p:cNvSpPr txBox="1"/>
            <p:nvPr/>
          </p:nvSpPr>
          <p:spPr>
            <a:xfrm>
              <a:off x="3998250" y="2306513"/>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38" name="Google Shape;338;p14"/>
            <p:cNvSpPr/>
            <p:nvPr/>
          </p:nvSpPr>
          <p:spPr>
            <a:xfrm>
              <a:off x="3855450" y="242871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a:latin typeface="Proxima Nova"/>
                <a:ea typeface="Proxima Nova"/>
                <a:cs typeface="Proxima Nova"/>
                <a:sym typeface="Proxima Nova"/>
              </a:endParaRPr>
            </a:p>
          </p:txBody>
        </p:sp>
      </p:grpSp>
      <p:grpSp>
        <p:nvGrpSpPr>
          <p:cNvPr id="339" name="Google Shape;339;p14"/>
          <p:cNvGrpSpPr/>
          <p:nvPr/>
        </p:nvGrpSpPr>
        <p:grpSpPr>
          <a:xfrm>
            <a:off x="235488" y="4665720"/>
            <a:ext cx="6755975" cy="523200"/>
            <a:chOff x="228600" y="4682200"/>
            <a:chExt cx="6755975" cy="523200"/>
          </a:xfrm>
        </p:grpSpPr>
        <p:sp>
          <p:nvSpPr>
            <p:cNvPr id="340" name="Google Shape;340;p14"/>
            <p:cNvSpPr txBox="1"/>
            <p:nvPr/>
          </p:nvSpPr>
          <p:spPr>
            <a:xfrm>
              <a:off x="228600" y="4682200"/>
              <a:ext cx="4399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16. Nan de (2) mwa k ap vini yo, èske w pè pou w pa gen yon lojman ki estab?</a:t>
              </a:r>
            </a:p>
          </p:txBody>
        </p:sp>
        <p:grpSp>
          <p:nvGrpSpPr>
            <p:cNvPr id="341" name="Google Shape;341;p14"/>
            <p:cNvGrpSpPr/>
            <p:nvPr/>
          </p:nvGrpSpPr>
          <p:grpSpPr>
            <a:xfrm>
              <a:off x="4877000" y="4804900"/>
              <a:ext cx="639600" cy="354000"/>
              <a:chOff x="4002550" y="900225"/>
              <a:chExt cx="639600" cy="354000"/>
            </a:xfrm>
          </p:grpSpPr>
          <p:sp>
            <p:nvSpPr>
              <p:cNvPr id="342" name="Google Shape;342;p14"/>
              <p:cNvSpPr txBox="1"/>
              <p:nvPr/>
            </p:nvSpPr>
            <p:spPr>
              <a:xfrm>
                <a:off x="4145350"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343" name="Google Shape;343;p14"/>
              <p:cNvSpPr/>
              <p:nvPr/>
            </p:nvSpPr>
            <p:spPr>
              <a:xfrm>
                <a:off x="4002550" y="10101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44" name="Google Shape;344;p14"/>
            <p:cNvGrpSpPr/>
            <p:nvPr/>
          </p:nvGrpSpPr>
          <p:grpSpPr>
            <a:xfrm>
              <a:off x="6402575" y="4804900"/>
              <a:ext cx="582000" cy="354000"/>
              <a:chOff x="3855450" y="2429425"/>
              <a:chExt cx="582000" cy="354000"/>
            </a:xfrm>
          </p:grpSpPr>
          <p:sp>
            <p:nvSpPr>
              <p:cNvPr id="345" name="Google Shape;345;p14"/>
              <p:cNvSpPr txBox="1"/>
              <p:nvPr/>
            </p:nvSpPr>
            <p:spPr>
              <a:xfrm>
                <a:off x="3998250" y="242942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46" name="Google Shape;346;p14"/>
              <p:cNvSpPr/>
              <p:nvPr/>
            </p:nvSpPr>
            <p:spPr>
              <a:xfrm>
                <a:off x="3855450" y="25393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47" name="Google Shape;347;p14"/>
          <p:cNvGrpSpPr/>
          <p:nvPr/>
        </p:nvGrpSpPr>
        <p:grpSpPr>
          <a:xfrm>
            <a:off x="235500" y="6224428"/>
            <a:ext cx="6755975" cy="523200"/>
            <a:chOff x="241325" y="5394713"/>
            <a:chExt cx="6755975" cy="523200"/>
          </a:xfrm>
        </p:grpSpPr>
        <p:sp>
          <p:nvSpPr>
            <p:cNvPr id="348" name="Google Shape;348;p14"/>
            <p:cNvSpPr txBox="1"/>
            <p:nvPr/>
          </p:nvSpPr>
          <p:spPr>
            <a:xfrm>
              <a:off x="241325" y="5394713"/>
              <a:ext cx="4399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a:latin typeface="Proxima Nova"/>
                  <a:ea typeface="Proxima Nova"/>
                  <a:cs typeface="Proxima Nova"/>
                  <a:sym typeface="Proxima Nova"/>
                </a:rPr>
                <a:t>18. Nan ane ki sot pase a, èske w te pè pou manje w ta fini anvan ou te resevwa lajan pou achte plis?</a:t>
              </a:r>
            </a:p>
          </p:txBody>
        </p:sp>
        <p:grpSp>
          <p:nvGrpSpPr>
            <p:cNvPr id="349" name="Google Shape;349;p14"/>
            <p:cNvGrpSpPr/>
            <p:nvPr/>
          </p:nvGrpSpPr>
          <p:grpSpPr>
            <a:xfrm>
              <a:off x="4889725" y="5479313"/>
              <a:ext cx="639600" cy="354000"/>
              <a:chOff x="4015275" y="212563"/>
              <a:chExt cx="639600" cy="354000"/>
            </a:xfrm>
          </p:grpSpPr>
          <p:sp>
            <p:nvSpPr>
              <p:cNvPr id="350" name="Google Shape;350;p14"/>
              <p:cNvSpPr txBox="1"/>
              <p:nvPr/>
            </p:nvSpPr>
            <p:spPr>
              <a:xfrm>
                <a:off x="4158075" y="212563"/>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351" name="Google Shape;351;p14"/>
              <p:cNvSpPr/>
              <p:nvPr/>
            </p:nvSpPr>
            <p:spPr>
              <a:xfrm>
                <a:off x="4015275" y="32251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52" name="Google Shape;352;p14"/>
            <p:cNvGrpSpPr/>
            <p:nvPr/>
          </p:nvGrpSpPr>
          <p:grpSpPr>
            <a:xfrm>
              <a:off x="6415300" y="5479313"/>
              <a:ext cx="582000" cy="354000"/>
              <a:chOff x="3868175" y="1741763"/>
              <a:chExt cx="582000" cy="354000"/>
            </a:xfrm>
          </p:grpSpPr>
          <p:sp>
            <p:nvSpPr>
              <p:cNvPr id="353" name="Google Shape;353;p14"/>
              <p:cNvSpPr txBox="1"/>
              <p:nvPr/>
            </p:nvSpPr>
            <p:spPr>
              <a:xfrm>
                <a:off x="4010975" y="1741763"/>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54" name="Google Shape;354;p14"/>
              <p:cNvSpPr/>
              <p:nvPr/>
            </p:nvSpPr>
            <p:spPr>
              <a:xfrm>
                <a:off x="3868175" y="1851713"/>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55" name="Google Shape;355;p14"/>
          <p:cNvGrpSpPr/>
          <p:nvPr/>
        </p:nvGrpSpPr>
        <p:grpSpPr>
          <a:xfrm>
            <a:off x="235488" y="6757100"/>
            <a:ext cx="6758888" cy="3033600"/>
            <a:chOff x="228600" y="6508750"/>
            <a:chExt cx="6758888" cy="3033600"/>
          </a:xfrm>
        </p:grpSpPr>
        <p:sp>
          <p:nvSpPr>
            <p:cNvPr id="356" name="Google Shape;356;p14"/>
            <p:cNvSpPr txBox="1"/>
            <p:nvPr/>
          </p:nvSpPr>
          <p:spPr>
            <a:xfrm>
              <a:off x="228600" y="6508750"/>
              <a:ext cx="5554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i="1">
                  <a:latin typeface="Proxima Nova"/>
                  <a:ea typeface="Proxima Nova"/>
                  <a:cs typeface="Proxima Nova"/>
                  <a:sym typeface="Proxima Nova"/>
                </a:rPr>
                <a:t>Nan ane ki sot pase a, èske gen yon moun ki te:</a:t>
              </a:r>
            </a:p>
          </p:txBody>
        </p:sp>
        <p:grpSp>
          <p:nvGrpSpPr>
            <p:cNvPr id="357" name="Google Shape;357;p14"/>
            <p:cNvGrpSpPr/>
            <p:nvPr/>
          </p:nvGrpSpPr>
          <p:grpSpPr>
            <a:xfrm>
              <a:off x="228600" y="6715579"/>
              <a:ext cx="6755975" cy="354000"/>
              <a:chOff x="228600" y="6715579"/>
              <a:chExt cx="6755975" cy="354000"/>
            </a:xfrm>
          </p:grpSpPr>
          <p:sp>
            <p:nvSpPr>
              <p:cNvPr id="358" name="Google Shape;358;p14"/>
              <p:cNvSpPr txBox="1"/>
              <p:nvPr/>
            </p:nvSpPr>
            <p:spPr>
              <a:xfrm>
                <a:off x="228600" y="6715579"/>
                <a:ext cx="439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19. Imilye w oswa abize w emosyonèlman?</a:t>
                </a:r>
              </a:p>
            </p:txBody>
          </p:sp>
          <p:grpSp>
            <p:nvGrpSpPr>
              <p:cNvPr id="359" name="Google Shape;359;p14"/>
              <p:cNvGrpSpPr/>
              <p:nvPr/>
            </p:nvGrpSpPr>
            <p:grpSpPr>
              <a:xfrm>
                <a:off x="4877000" y="6715579"/>
                <a:ext cx="639600" cy="354000"/>
                <a:chOff x="4002550" y="900225"/>
                <a:chExt cx="639600" cy="354000"/>
              </a:xfrm>
            </p:grpSpPr>
            <p:sp>
              <p:nvSpPr>
                <p:cNvPr id="360" name="Google Shape;360;p14"/>
                <p:cNvSpPr txBox="1"/>
                <p:nvPr/>
              </p:nvSpPr>
              <p:spPr>
                <a:xfrm>
                  <a:off x="4145350"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361" name="Google Shape;361;p14"/>
                <p:cNvSpPr/>
                <p:nvPr/>
              </p:nvSpPr>
              <p:spPr>
                <a:xfrm>
                  <a:off x="4002550" y="10101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62" name="Google Shape;362;p14"/>
              <p:cNvGrpSpPr/>
              <p:nvPr/>
            </p:nvGrpSpPr>
            <p:grpSpPr>
              <a:xfrm>
                <a:off x="6402575" y="6715579"/>
                <a:ext cx="582000" cy="354000"/>
                <a:chOff x="4632550" y="2429425"/>
                <a:chExt cx="582000" cy="354000"/>
              </a:xfrm>
            </p:grpSpPr>
            <p:sp>
              <p:nvSpPr>
                <p:cNvPr id="363" name="Google Shape;363;p14"/>
                <p:cNvSpPr txBox="1"/>
                <p:nvPr/>
              </p:nvSpPr>
              <p:spPr>
                <a:xfrm>
                  <a:off x="4775350" y="242942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64" name="Google Shape;364;p14"/>
                <p:cNvSpPr/>
                <p:nvPr/>
              </p:nvSpPr>
              <p:spPr>
                <a:xfrm>
                  <a:off x="4632550" y="25393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65" name="Google Shape;365;p14"/>
            <p:cNvGrpSpPr/>
            <p:nvPr/>
          </p:nvGrpSpPr>
          <p:grpSpPr>
            <a:xfrm>
              <a:off x="228600" y="6958408"/>
              <a:ext cx="6755975" cy="354000"/>
              <a:chOff x="228600" y="6939196"/>
              <a:chExt cx="6755975" cy="354000"/>
            </a:xfrm>
          </p:grpSpPr>
          <p:sp>
            <p:nvSpPr>
              <p:cNvPr id="366" name="Google Shape;366;p14"/>
              <p:cNvSpPr txBox="1"/>
              <p:nvPr/>
            </p:nvSpPr>
            <p:spPr>
              <a:xfrm>
                <a:off x="228600" y="6939196"/>
                <a:ext cx="439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20. Fè w pè l?</a:t>
                </a:r>
              </a:p>
            </p:txBody>
          </p:sp>
          <p:grpSp>
            <p:nvGrpSpPr>
              <p:cNvPr id="367" name="Google Shape;367;p14"/>
              <p:cNvGrpSpPr/>
              <p:nvPr/>
            </p:nvGrpSpPr>
            <p:grpSpPr>
              <a:xfrm>
                <a:off x="4877000" y="6939196"/>
                <a:ext cx="639600" cy="354000"/>
                <a:chOff x="4002550" y="900225"/>
                <a:chExt cx="639600" cy="354000"/>
              </a:xfrm>
            </p:grpSpPr>
            <p:sp>
              <p:nvSpPr>
                <p:cNvPr id="368" name="Google Shape;368;p14"/>
                <p:cNvSpPr txBox="1"/>
                <p:nvPr/>
              </p:nvSpPr>
              <p:spPr>
                <a:xfrm>
                  <a:off x="4145350"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369" name="Google Shape;369;p14"/>
                <p:cNvSpPr/>
                <p:nvPr/>
              </p:nvSpPr>
              <p:spPr>
                <a:xfrm>
                  <a:off x="4002550" y="10101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70" name="Google Shape;370;p14"/>
              <p:cNvGrpSpPr/>
              <p:nvPr/>
            </p:nvGrpSpPr>
            <p:grpSpPr>
              <a:xfrm>
                <a:off x="6402575" y="6939196"/>
                <a:ext cx="582000" cy="354000"/>
                <a:chOff x="4632550" y="2429425"/>
                <a:chExt cx="582000" cy="354000"/>
              </a:xfrm>
            </p:grpSpPr>
            <p:sp>
              <p:nvSpPr>
                <p:cNvPr id="371" name="Google Shape;371;p14"/>
                <p:cNvSpPr txBox="1"/>
                <p:nvPr/>
              </p:nvSpPr>
              <p:spPr>
                <a:xfrm>
                  <a:off x="4775350" y="242942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72" name="Google Shape;372;p14"/>
                <p:cNvSpPr/>
                <p:nvPr/>
              </p:nvSpPr>
              <p:spPr>
                <a:xfrm>
                  <a:off x="4632550" y="25393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73" name="Google Shape;373;p14"/>
            <p:cNvGrpSpPr/>
            <p:nvPr/>
          </p:nvGrpSpPr>
          <p:grpSpPr>
            <a:xfrm>
              <a:off x="228600" y="7201236"/>
              <a:ext cx="6755963" cy="354000"/>
              <a:chOff x="228600" y="7162813"/>
              <a:chExt cx="6755963" cy="354000"/>
            </a:xfrm>
          </p:grpSpPr>
          <p:sp>
            <p:nvSpPr>
              <p:cNvPr id="374" name="Google Shape;374;p14"/>
              <p:cNvSpPr txBox="1"/>
              <p:nvPr/>
            </p:nvSpPr>
            <p:spPr>
              <a:xfrm>
                <a:off x="228600" y="7162813"/>
                <a:ext cx="43995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21. Choute w, frape w, souflete w, oswa fè w mal fizikman?</a:t>
                </a:r>
              </a:p>
            </p:txBody>
          </p:sp>
          <p:grpSp>
            <p:nvGrpSpPr>
              <p:cNvPr id="375" name="Google Shape;375;p14"/>
              <p:cNvGrpSpPr/>
              <p:nvPr/>
            </p:nvGrpSpPr>
            <p:grpSpPr>
              <a:xfrm>
                <a:off x="4876988" y="7162813"/>
                <a:ext cx="639600" cy="354000"/>
                <a:chOff x="4002550" y="900225"/>
                <a:chExt cx="639600" cy="354000"/>
              </a:xfrm>
            </p:grpSpPr>
            <p:sp>
              <p:nvSpPr>
                <p:cNvPr id="376" name="Google Shape;376;p14"/>
                <p:cNvSpPr txBox="1"/>
                <p:nvPr/>
              </p:nvSpPr>
              <p:spPr>
                <a:xfrm>
                  <a:off x="4145350" y="900225"/>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377" name="Google Shape;377;p14"/>
                <p:cNvSpPr/>
                <p:nvPr/>
              </p:nvSpPr>
              <p:spPr>
                <a:xfrm>
                  <a:off x="4002550" y="10101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78" name="Google Shape;378;p14"/>
              <p:cNvGrpSpPr/>
              <p:nvPr/>
            </p:nvGrpSpPr>
            <p:grpSpPr>
              <a:xfrm>
                <a:off x="6402563" y="7162813"/>
                <a:ext cx="582000" cy="354000"/>
                <a:chOff x="3855450" y="2429425"/>
                <a:chExt cx="582000" cy="354000"/>
              </a:xfrm>
            </p:grpSpPr>
            <p:sp>
              <p:nvSpPr>
                <p:cNvPr id="379" name="Google Shape;379;p14"/>
                <p:cNvSpPr txBox="1"/>
                <p:nvPr/>
              </p:nvSpPr>
              <p:spPr>
                <a:xfrm>
                  <a:off x="3998250" y="2429425"/>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80" name="Google Shape;380;p14"/>
                <p:cNvSpPr/>
                <p:nvPr/>
              </p:nvSpPr>
              <p:spPr>
                <a:xfrm>
                  <a:off x="3855450" y="25393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81" name="Google Shape;381;p14"/>
            <p:cNvGrpSpPr/>
            <p:nvPr/>
          </p:nvGrpSpPr>
          <p:grpSpPr>
            <a:xfrm>
              <a:off x="228600" y="7444065"/>
              <a:ext cx="6755975" cy="523200"/>
              <a:chOff x="228600" y="7369650"/>
              <a:chExt cx="6755975" cy="523200"/>
            </a:xfrm>
          </p:grpSpPr>
          <p:sp>
            <p:nvSpPr>
              <p:cNvPr id="382" name="Google Shape;382;p14"/>
              <p:cNvSpPr txBox="1"/>
              <p:nvPr/>
            </p:nvSpPr>
            <p:spPr>
              <a:xfrm>
                <a:off x="228600" y="7369650"/>
                <a:ext cx="45471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22. Vyole w oswa fòse w fè nenpòt kalite aktivite seksyèl avè l </a:t>
                </a:r>
              </a:p>
              <a:p>
                <a:pPr marL="0" lvl="0" indent="0" algn="l" rtl="0">
                  <a:spcBef>
                    <a:spcPts val="0"/>
                  </a:spcBef>
                  <a:spcAft>
                    <a:spcPts val="0"/>
                  </a:spcAft>
                  <a:buNone/>
                </a:pPr>
                <a:r>
                  <a:rPr lang="fr-HT" sz="1100" b="1" dirty="0">
                    <a:latin typeface="Proxima Nova"/>
                    <a:ea typeface="Proxima Nova"/>
                    <a:cs typeface="Proxima Nova"/>
                    <a:sym typeface="Proxima Nova"/>
                  </a:rPr>
                  <a:t>   malgre ou pa t vle?</a:t>
                </a:r>
              </a:p>
            </p:txBody>
          </p:sp>
          <p:grpSp>
            <p:nvGrpSpPr>
              <p:cNvPr id="383" name="Google Shape;383;p14"/>
              <p:cNvGrpSpPr/>
              <p:nvPr/>
            </p:nvGrpSpPr>
            <p:grpSpPr>
              <a:xfrm>
                <a:off x="4876988" y="7479313"/>
                <a:ext cx="639600" cy="354000"/>
                <a:chOff x="4002538" y="1009888"/>
                <a:chExt cx="639600" cy="354000"/>
              </a:xfrm>
            </p:grpSpPr>
            <p:sp>
              <p:nvSpPr>
                <p:cNvPr id="384" name="Google Shape;384;p14"/>
                <p:cNvSpPr txBox="1"/>
                <p:nvPr/>
              </p:nvSpPr>
              <p:spPr>
                <a:xfrm>
                  <a:off x="4145338" y="1009888"/>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385" name="Google Shape;385;p14"/>
                <p:cNvSpPr/>
                <p:nvPr/>
              </p:nvSpPr>
              <p:spPr>
                <a:xfrm>
                  <a:off x="4002538" y="111983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86" name="Google Shape;386;p14"/>
              <p:cNvGrpSpPr/>
              <p:nvPr/>
            </p:nvGrpSpPr>
            <p:grpSpPr>
              <a:xfrm>
                <a:off x="6402575" y="7479313"/>
                <a:ext cx="582000" cy="354000"/>
                <a:chOff x="3855450" y="2539088"/>
                <a:chExt cx="582000" cy="354000"/>
              </a:xfrm>
            </p:grpSpPr>
            <p:sp>
              <p:nvSpPr>
                <p:cNvPr id="387" name="Google Shape;387;p14"/>
                <p:cNvSpPr txBox="1"/>
                <p:nvPr/>
              </p:nvSpPr>
              <p:spPr>
                <a:xfrm>
                  <a:off x="3998250" y="2539088"/>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88" name="Google Shape;388;p14"/>
                <p:cNvSpPr/>
                <p:nvPr/>
              </p:nvSpPr>
              <p:spPr>
                <a:xfrm>
                  <a:off x="3855450" y="2649038"/>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89" name="Google Shape;389;p14"/>
            <p:cNvGrpSpPr/>
            <p:nvPr/>
          </p:nvGrpSpPr>
          <p:grpSpPr>
            <a:xfrm>
              <a:off x="228600" y="7856093"/>
              <a:ext cx="6755975" cy="692467"/>
              <a:chOff x="228600" y="7816892"/>
              <a:chExt cx="6755975" cy="692467"/>
            </a:xfrm>
          </p:grpSpPr>
          <p:sp>
            <p:nvSpPr>
              <p:cNvPr id="390" name="Google Shape;390;p14"/>
              <p:cNvSpPr txBox="1"/>
              <p:nvPr/>
            </p:nvSpPr>
            <p:spPr>
              <a:xfrm>
                <a:off x="228600" y="7816892"/>
                <a:ext cx="5554800" cy="69246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23. Di w piga w itilize planin (tankou konprime a, piki a, bag la, </a:t>
                </a:r>
              </a:p>
              <a:p>
                <a:pPr marL="0" lvl="0" indent="0" algn="l" rtl="0">
                  <a:spcBef>
                    <a:spcPts val="0"/>
                  </a:spcBef>
                  <a:spcAft>
                    <a:spcPts val="0"/>
                  </a:spcAft>
                  <a:buNone/>
                </a:pPr>
                <a:r>
                  <a:rPr lang="fr-HT" sz="1100" b="1" dirty="0">
                    <a:latin typeface="Proxima Nova"/>
                    <a:ea typeface="Proxima Nova"/>
                    <a:cs typeface="Proxima Nova"/>
                    <a:sym typeface="Proxima Nova"/>
                  </a:rPr>
                  <a:t>   elatriye), retire planin ou an, oswa anpeche w ale nan </a:t>
                </a:r>
              </a:p>
              <a:p>
                <a:pPr marL="0" lvl="0" indent="0" algn="l" rtl="0">
                  <a:spcBef>
                    <a:spcPts val="0"/>
                  </a:spcBef>
                  <a:spcAft>
                    <a:spcPts val="0"/>
                  </a:spcAft>
                  <a:buNone/>
                </a:pPr>
                <a:r>
                  <a:rPr lang="fr-HT" sz="1100" b="1" dirty="0">
                    <a:latin typeface="Proxima Nova"/>
                    <a:ea typeface="Proxima Nova"/>
                    <a:cs typeface="Proxima Nova"/>
                    <a:sym typeface="Proxima Nova"/>
                  </a:rPr>
                  <a:t>   klinik la pou fè planin?</a:t>
                </a:r>
              </a:p>
            </p:txBody>
          </p:sp>
          <p:grpSp>
            <p:nvGrpSpPr>
              <p:cNvPr id="391" name="Google Shape;391;p14"/>
              <p:cNvGrpSpPr/>
              <p:nvPr/>
            </p:nvGrpSpPr>
            <p:grpSpPr>
              <a:xfrm>
                <a:off x="4877000" y="7986242"/>
                <a:ext cx="639600" cy="354000"/>
                <a:chOff x="4002550" y="609500"/>
                <a:chExt cx="639600" cy="354000"/>
              </a:xfrm>
            </p:grpSpPr>
            <p:sp>
              <p:nvSpPr>
                <p:cNvPr id="392" name="Google Shape;392;p14"/>
                <p:cNvSpPr txBox="1"/>
                <p:nvPr/>
              </p:nvSpPr>
              <p:spPr>
                <a:xfrm>
                  <a:off x="4145350" y="609500"/>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393" name="Google Shape;393;p14"/>
                <p:cNvSpPr/>
                <p:nvPr/>
              </p:nvSpPr>
              <p:spPr>
                <a:xfrm>
                  <a:off x="4002550" y="7194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394" name="Google Shape;394;p14"/>
              <p:cNvGrpSpPr/>
              <p:nvPr/>
            </p:nvGrpSpPr>
            <p:grpSpPr>
              <a:xfrm>
                <a:off x="6402575" y="7986242"/>
                <a:ext cx="582000" cy="354000"/>
                <a:chOff x="3855450" y="2138700"/>
                <a:chExt cx="582000" cy="354000"/>
              </a:xfrm>
            </p:grpSpPr>
            <p:sp>
              <p:nvSpPr>
                <p:cNvPr id="395" name="Google Shape;395;p14"/>
                <p:cNvSpPr txBox="1"/>
                <p:nvPr/>
              </p:nvSpPr>
              <p:spPr>
                <a:xfrm>
                  <a:off x="3998250" y="2138700"/>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396" name="Google Shape;396;p14"/>
                <p:cNvSpPr/>
                <p:nvPr/>
              </p:nvSpPr>
              <p:spPr>
                <a:xfrm>
                  <a:off x="3855450" y="22486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397" name="Google Shape;397;p14"/>
            <p:cNvGrpSpPr/>
            <p:nvPr/>
          </p:nvGrpSpPr>
          <p:grpSpPr>
            <a:xfrm>
              <a:off x="228600" y="9019150"/>
              <a:ext cx="6755963" cy="523200"/>
              <a:chOff x="228600" y="9312750"/>
              <a:chExt cx="6755963" cy="523200"/>
            </a:xfrm>
          </p:grpSpPr>
          <p:sp>
            <p:nvSpPr>
              <p:cNvPr id="398" name="Google Shape;398;p14"/>
              <p:cNvSpPr txBox="1"/>
              <p:nvPr/>
            </p:nvSpPr>
            <p:spPr>
              <a:xfrm>
                <a:off x="228600" y="9312750"/>
                <a:ext cx="43995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25. Fè w oswa fòse w itilize planin malgre ou pa t </a:t>
                </a:r>
              </a:p>
              <a:p>
                <a:pPr marL="0" lvl="0" indent="0" algn="l" rtl="0">
                  <a:spcBef>
                    <a:spcPts val="0"/>
                  </a:spcBef>
                  <a:spcAft>
                    <a:spcPts val="0"/>
                  </a:spcAft>
                  <a:buNone/>
                </a:pPr>
                <a:r>
                  <a:rPr lang="fr-HT" sz="1100" b="1" dirty="0">
                    <a:latin typeface="Proxima Nova"/>
                    <a:ea typeface="Proxima Nova"/>
                    <a:cs typeface="Proxima Nova"/>
                    <a:sym typeface="Proxima Nova"/>
                  </a:rPr>
                  <a:t>   vle ditou oswa ou pa t vle itilize metòd espesifik sa a?</a:t>
                </a:r>
              </a:p>
            </p:txBody>
          </p:sp>
          <p:grpSp>
            <p:nvGrpSpPr>
              <p:cNvPr id="399" name="Google Shape;399;p14"/>
              <p:cNvGrpSpPr/>
              <p:nvPr/>
            </p:nvGrpSpPr>
            <p:grpSpPr>
              <a:xfrm>
                <a:off x="4876988" y="9397350"/>
                <a:ext cx="639600" cy="354000"/>
                <a:chOff x="3988150" y="1208450"/>
                <a:chExt cx="639600" cy="354000"/>
              </a:xfrm>
            </p:grpSpPr>
            <p:sp>
              <p:nvSpPr>
                <p:cNvPr id="400" name="Google Shape;400;p14"/>
                <p:cNvSpPr txBox="1"/>
                <p:nvPr/>
              </p:nvSpPr>
              <p:spPr>
                <a:xfrm>
                  <a:off x="4130950" y="1208450"/>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401" name="Google Shape;401;p14"/>
                <p:cNvSpPr/>
                <p:nvPr/>
              </p:nvSpPr>
              <p:spPr>
                <a:xfrm>
                  <a:off x="3988150" y="131840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02" name="Google Shape;402;p14"/>
              <p:cNvGrpSpPr/>
              <p:nvPr/>
            </p:nvGrpSpPr>
            <p:grpSpPr>
              <a:xfrm>
                <a:off x="6402563" y="9397350"/>
                <a:ext cx="582000" cy="354000"/>
                <a:chOff x="3841050" y="2737650"/>
                <a:chExt cx="582000" cy="354000"/>
              </a:xfrm>
            </p:grpSpPr>
            <p:sp>
              <p:nvSpPr>
                <p:cNvPr id="403" name="Google Shape;403;p14"/>
                <p:cNvSpPr txBox="1"/>
                <p:nvPr/>
              </p:nvSpPr>
              <p:spPr>
                <a:xfrm>
                  <a:off x="3983850" y="2737650"/>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404" name="Google Shape;404;p14"/>
                <p:cNvSpPr/>
                <p:nvPr/>
              </p:nvSpPr>
              <p:spPr>
                <a:xfrm>
                  <a:off x="3841050" y="284760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405" name="Google Shape;405;p14"/>
            <p:cNvGrpSpPr/>
            <p:nvPr/>
          </p:nvGrpSpPr>
          <p:grpSpPr>
            <a:xfrm>
              <a:off x="228600" y="8425497"/>
              <a:ext cx="6758888" cy="692700"/>
              <a:chOff x="228600" y="8324079"/>
              <a:chExt cx="6758888" cy="692700"/>
            </a:xfrm>
          </p:grpSpPr>
          <p:sp>
            <p:nvSpPr>
              <p:cNvPr id="406" name="Google Shape;406;p14"/>
              <p:cNvSpPr txBox="1"/>
              <p:nvPr/>
            </p:nvSpPr>
            <p:spPr>
              <a:xfrm>
                <a:off x="228600" y="8324079"/>
                <a:ext cx="43995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24. Fè w fè sèks avè l san kapòt malgre ou te vle mete kapòt </a:t>
                </a:r>
              </a:p>
              <a:p>
                <a:pPr marL="0" lvl="0" indent="0" algn="l" rtl="0">
                  <a:spcBef>
                    <a:spcPts val="0"/>
                  </a:spcBef>
                  <a:spcAft>
                    <a:spcPts val="0"/>
                  </a:spcAft>
                  <a:buNone/>
                </a:pPr>
                <a:r>
                  <a:rPr lang="fr-HT" sz="1100" b="1" dirty="0">
                    <a:latin typeface="Proxima Nova"/>
                    <a:ea typeface="Proxima Nova"/>
                    <a:cs typeface="Proxima Nova"/>
                    <a:sym typeface="Proxima Nova"/>
                  </a:rPr>
                  <a:t>   itilize yon kapòt, epi li retire l pandan moman sèks la oswa </a:t>
                </a:r>
              </a:p>
              <a:p>
                <a:pPr marL="0" lvl="0" indent="0" algn="l" rtl="0">
                  <a:spcBef>
                    <a:spcPts val="0"/>
                  </a:spcBef>
                  <a:spcAft>
                    <a:spcPts val="0"/>
                  </a:spcAft>
                  <a:buNone/>
                </a:pPr>
                <a:r>
                  <a:rPr lang="fr-HT" sz="1100" b="1" dirty="0">
                    <a:latin typeface="Proxima Nova"/>
                    <a:ea typeface="Proxima Nova"/>
                    <a:cs typeface="Proxima Nova"/>
                    <a:sym typeface="Proxima Nova"/>
                  </a:rPr>
                  <a:t>   li andomaje kapòt la tout eksprè?</a:t>
                </a:r>
              </a:p>
            </p:txBody>
          </p:sp>
          <p:grpSp>
            <p:nvGrpSpPr>
              <p:cNvPr id="407" name="Google Shape;407;p14"/>
              <p:cNvGrpSpPr/>
              <p:nvPr/>
            </p:nvGrpSpPr>
            <p:grpSpPr>
              <a:xfrm>
                <a:off x="4879900" y="8470292"/>
                <a:ext cx="639600" cy="354000"/>
                <a:chOff x="3988150" y="968567"/>
                <a:chExt cx="639600" cy="354000"/>
              </a:xfrm>
            </p:grpSpPr>
            <p:sp>
              <p:nvSpPr>
                <p:cNvPr id="408" name="Google Shape;408;p14"/>
                <p:cNvSpPr txBox="1"/>
                <p:nvPr/>
              </p:nvSpPr>
              <p:spPr>
                <a:xfrm>
                  <a:off x="4130950" y="968567"/>
                  <a:ext cx="4968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Wi</a:t>
                  </a:r>
                </a:p>
              </p:txBody>
            </p:sp>
            <p:sp>
              <p:nvSpPr>
                <p:cNvPr id="409" name="Google Shape;409;p14"/>
                <p:cNvSpPr/>
                <p:nvPr/>
              </p:nvSpPr>
              <p:spPr>
                <a:xfrm>
                  <a:off x="3988150" y="1078517"/>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10" name="Google Shape;410;p14"/>
              <p:cNvGrpSpPr/>
              <p:nvPr/>
            </p:nvGrpSpPr>
            <p:grpSpPr>
              <a:xfrm>
                <a:off x="6405488" y="8470292"/>
                <a:ext cx="582000" cy="354000"/>
                <a:chOff x="3855450" y="2358900"/>
                <a:chExt cx="582000" cy="354000"/>
              </a:xfrm>
            </p:grpSpPr>
            <p:sp>
              <p:nvSpPr>
                <p:cNvPr id="411" name="Google Shape;411;p14"/>
                <p:cNvSpPr txBox="1"/>
                <p:nvPr/>
              </p:nvSpPr>
              <p:spPr>
                <a:xfrm>
                  <a:off x="3998250" y="2358900"/>
                  <a:ext cx="4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Non</a:t>
                  </a:r>
                </a:p>
              </p:txBody>
            </p:sp>
            <p:sp>
              <p:nvSpPr>
                <p:cNvPr id="412" name="Google Shape;412;p14"/>
                <p:cNvSpPr/>
                <p:nvPr/>
              </p:nvSpPr>
              <p:spPr>
                <a:xfrm>
                  <a:off x="3855450" y="24688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sp>
        <p:nvSpPr>
          <p:cNvPr id="413" name="Google Shape;413;p14"/>
          <p:cNvSpPr txBox="1"/>
          <p:nvPr/>
        </p:nvSpPr>
        <p:spPr>
          <a:xfrm>
            <a:off x="232575" y="3193235"/>
            <a:ext cx="6048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i="1">
                <a:latin typeface="Proxima Nova"/>
                <a:ea typeface="Proxima Nova"/>
                <a:cs typeface="Proxima Nova"/>
                <a:sym typeface="Proxima Nova"/>
              </a:rPr>
              <a:t>Nan de (2) semèn ki sot pase yo, konbyen fwa ou te santi w fason sa yo?</a:t>
            </a:r>
          </a:p>
        </p:txBody>
      </p:sp>
      <p:grpSp>
        <p:nvGrpSpPr>
          <p:cNvPr id="414" name="Google Shape;414;p14"/>
          <p:cNvGrpSpPr/>
          <p:nvPr/>
        </p:nvGrpSpPr>
        <p:grpSpPr>
          <a:xfrm>
            <a:off x="235502" y="3433400"/>
            <a:ext cx="7424973" cy="575248"/>
            <a:chOff x="235502" y="3140965"/>
            <a:chExt cx="7424973" cy="575248"/>
          </a:xfrm>
        </p:grpSpPr>
        <p:sp>
          <p:nvSpPr>
            <p:cNvPr id="415" name="Google Shape;415;p14"/>
            <p:cNvSpPr txBox="1"/>
            <p:nvPr/>
          </p:nvSpPr>
          <p:spPr>
            <a:xfrm>
              <a:off x="235502" y="3140965"/>
              <a:ext cx="4399486"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14. Ou pa t santi anpil enterè oswa plezi nan fè bagay sa yo</a:t>
              </a:r>
            </a:p>
          </p:txBody>
        </p:sp>
        <p:grpSp>
          <p:nvGrpSpPr>
            <p:cNvPr id="416" name="Google Shape;416;p14"/>
            <p:cNvGrpSpPr/>
            <p:nvPr/>
          </p:nvGrpSpPr>
          <p:grpSpPr>
            <a:xfrm>
              <a:off x="356700" y="3346913"/>
              <a:ext cx="1773600" cy="369300"/>
              <a:chOff x="299025" y="4446150"/>
              <a:chExt cx="1773600" cy="369300"/>
            </a:xfrm>
          </p:grpSpPr>
          <p:sp>
            <p:nvSpPr>
              <p:cNvPr id="417" name="Google Shape;417;p14"/>
              <p:cNvSpPr txBox="1"/>
              <p:nvPr/>
            </p:nvSpPr>
            <p:spPr>
              <a:xfrm>
                <a:off x="441825" y="4446150"/>
                <a:ext cx="16308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Pa ditou</a:t>
                </a:r>
              </a:p>
            </p:txBody>
          </p:sp>
          <p:sp>
            <p:nvSpPr>
              <p:cNvPr id="418" name="Google Shape;418;p14"/>
              <p:cNvSpPr/>
              <p:nvPr/>
            </p:nvSpPr>
            <p:spPr>
              <a:xfrm>
                <a:off x="299025" y="45637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19" name="Google Shape;419;p14"/>
            <p:cNvGrpSpPr/>
            <p:nvPr/>
          </p:nvGrpSpPr>
          <p:grpSpPr>
            <a:xfrm>
              <a:off x="4101809" y="3346913"/>
              <a:ext cx="2082008" cy="354000"/>
              <a:chOff x="3858800" y="2162275"/>
              <a:chExt cx="2082008" cy="354000"/>
            </a:xfrm>
          </p:grpSpPr>
          <p:sp>
            <p:nvSpPr>
              <p:cNvPr id="420" name="Google Shape;420;p14"/>
              <p:cNvSpPr txBox="1"/>
              <p:nvPr/>
            </p:nvSpPr>
            <p:spPr>
              <a:xfrm>
                <a:off x="4001608" y="2162275"/>
                <a:ext cx="19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Plis pase mwatye jou yo</a:t>
                </a:r>
              </a:p>
            </p:txBody>
          </p:sp>
          <p:sp>
            <p:nvSpPr>
              <p:cNvPr id="421" name="Google Shape;421;p14"/>
              <p:cNvSpPr/>
              <p:nvPr/>
            </p:nvSpPr>
            <p:spPr>
              <a:xfrm>
                <a:off x="3858800" y="22722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22" name="Google Shape;422;p14"/>
            <p:cNvGrpSpPr/>
            <p:nvPr/>
          </p:nvGrpSpPr>
          <p:grpSpPr>
            <a:xfrm>
              <a:off x="6027787" y="3346913"/>
              <a:ext cx="1632688" cy="353913"/>
              <a:chOff x="3962637" y="2162275"/>
              <a:chExt cx="1632688" cy="353913"/>
            </a:xfrm>
          </p:grpSpPr>
          <p:sp>
            <p:nvSpPr>
              <p:cNvPr id="423" name="Google Shape;423;p14"/>
              <p:cNvSpPr txBox="1"/>
              <p:nvPr/>
            </p:nvSpPr>
            <p:spPr>
              <a:xfrm>
                <a:off x="4105437" y="2162275"/>
                <a:ext cx="1489888" cy="35391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Prèske chak jou </a:t>
                </a:r>
              </a:p>
            </p:txBody>
          </p:sp>
          <p:sp>
            <p:nvSpPr>
              <p:cNvPr id="424" name="Google Shape;424;p14"/>
              <p:cNvSpPr/>
              <p:nvPr/>
            </p:nvSpPr>
            <p:spPr>
              <a:xfrm>
                <a:off x="3962637" y="227987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dirty="0">
                  <a:latin typeface="Proxima Nova"/>
                  <a:ea typeface="Proxima Nova"/>
                  <a:cs typeface="Proxima Nova"/>
                  <a:sym typeface="Proxima Nova"/>
                </a:endParaRPr>
              </a:p>
            </p:txBody>
          </p:sp>
        </p:grpSp>
        <p:grpSp>
          <p:nvGrpSpPr>
            <p:cNvPr id="425" name="Google Shape;425;p14"/>
            <p:cNvGrpSpPr/>
            <p:nvPr/>
          </p:nvGrpSpPr>
          <p:grpSpPr>
            <a:xfrm>
              <a:off x="2342957" y="3346913"/>
              <a:ext cx="1546194" cy="354000"/>
              <a:chOff x="3855450" y="1840075"/>
              <a:chExt cx="1546194" cy="354000"/>
            </a:xfrm>
          </p:grpSpPr>
          <p:sp>
            <p:nvSpPr>
              <p:cNvPr id="426" name="Google Shape;426;p14"/>
              <p:cNvSpPr txBox="1"/>
              <p:nvPr/>
            </p:nvSpPr>
            <p:spPr>
              <a:xfrm>
                <a:off x="3998244" y="1840075"/>
                <a:ext cx="1403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Plizyè jou</a:t>
                </a:r>
              </a:p>
            </p:txBody>
          </p:sp>
          <p:sp>
            <p:nvSpPr>
              <p:cNvPr id="427" name="Google Shape;427;p14"/>
              <p:cNvSpPr/>
              <p:nvPr/>
            </p:nvSpPr>
            <p:spPr>
              <a:xfrm>
                <a:off x="3855450" y="19500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grpSp>
        <p:nvGrpSpPr>
          <p:cNvPr id="428" name="Google Shape;428;p14"/>
          <p:cNvGrpSpPr/>
          <p:nvPr/>
        </p:nvGrpSpPr>
        <p:grpSpPr>
          <a:xfrm>
            <a:off x="237749" y="3980835"/>
            <a:ext cx="7417242" cy="581038"/>
            <a:chOff x="235487" y="3634300"/>
            <a:chExt cx="7417242" cy="581038"/>
          </a:xfrm>
        </p:grpSpPr>
        <p:sp>
          <p:nvSpPr>
            <p:cNvPr id="429" name="Google Shape;429;p14"/>
            <p:cNvSpPr txBox="1"/>
            <p:nvPr/>
          </p:nvSpPr>
          <p:spPr>
            <a:xfrm>
              <a:off x="235487" y="3634300"/>
              <a:ext cx="3864059"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b="1" dirty="0">
                  <a:latin typeface="Proxima Nova"/>
                  <a:ea typeface="Proxima Nova"/>
                  <a:cs typeface="Proxima Nova"/>
                  <a:sym typeface="Proxima Nova"/>
                </a:rPr>
                <a:t> 15. Santi w dekouraje, deprime, oswa dezespere</a:t>
              </a:r>
            </a:p>
          </p:txBody>
        </p:sp>
        <p:grpSp>
          <p:nvGrpSpPr>
            <p:cNvPr id="430" name="Google Shape;430;p14"/>
            <p:cNvGrpSpPr/>
            <p:nvPr/>
          </p:nvGrpSpPr>
          <p:grpSpPr>
            <a:xfrm>
              <a:off x="356700" y="3846038"/>
              <a:ext cx="1773600" cy="369300"/>
              <a:chOff x="299025" y="4446150"/>
              <a:chExt cx="1773600" cy="369300"/>
            </a:xfrm>
          </p:grpSpPr>
          <p:sp>
            <p:nvSpPr>
              <p:cNvPr id="431" name="Google Shape;431;p14"/>
              <p:cNvSpPr txBox="1"/>
              <p:nvPr/>
            </p:nvSpPr>
            <p:spPr>
              <a:xfrm>
                <a:off x="441825" y="4446150"/>
                <a:ext cx="1630800" cy="369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HT" sz="1100">
                    <a:latin typeface="Proxima Nova"/>
                    <a:ea typeface="Proxima Nova"/>
                    <a:cs typeface="Proxima Nova"/>
                    <a:sym typeface="Proxima Nova"/>
                  </a:rPr>
                  <a:t>Pa ditou</a:t>
                </a:r>
              </a:p>
            </p:txBody>
          </p:sp>
          <p:sp>
            <p:nvSpPr>
              <p:cNvPr id="432" name="Google Shape;432;p14"/>
              <p:cNvSpPr/>
              <p:nvPr/>
            </p:nvSpPr>
            <p:spPr>
              <a:xfrm>
                <a:off x="299025" y="4563750"/>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33" name="Google Shape;433;p14"/>
            <p:cNvGrpSpPr/>
            <p:nvPr/>
          </p:nvGrpSpPr>
          <p:grpSpPr>
            <a:xfrm>
              <a:off x="4101809" y="3846038"/>
              <a:ext cx="2082008" cy="354000"/>
              <a:chOff x="3858800" y="2162275"/>
              <a:chExt cx="2082008" cy="354000"/>
            </a:xfrm>
          </p:grpSpPr>
          <p:sp>
            <p:nvSpPr>
              <p:cNvPr id="434" name="Google Shape;434;p14"/>
              <p:cNvSpPr txBox="1"/>
              <p:nvPr/>
            </p:nvSpPr>
            <p:spPr>
              <a:xfrm>
                <a:off x="4001608" y="2162275"/>
                <a:ext cx="19392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Plis pase mwatye jou yo</a:t>
                </a:r>
              </a:p>
            </p:txBody>
          </p:sp>
          <p:sp>
            <p:nvSpPr>
              <p:cNvPr id="435" name="Google Shape;435;p14"/>
              <p:cNvSpPr/>
              <p:nvPr/>
            </p:nvSpPr>
            <p:spPr>
              <a:xfrm>
                <a:off x="3858800" y="22722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36" name="Google Shape;436;p14"/>
            <p:cNvGrpSpPr/>
            <p:nvPr/>
          </p:nvGrpSpPr>
          <p:grpSpPr>
            <a:xfrm>
              <a:off x="6038755" y="3837371"/>
              <a:ext cx="1613974" cy="353913"/>
              <a:chOff x="3973605" y="2153608"/>
              <a:chExt cx="1613974" cy="353913"/>
            </a:xfrm>
          </p:grpSpPr>
          <p:sp>
            <p:nvSpPr>
              <p:cNvPr id="437" name="Google Shape;437;p14"/>
              <p:cNvSpPr txBox="1"/>
              <p:nvPr/>
            </p:nvSpPr>
            <p:spPr>
              <a:xfrm>
                <a:off x="4108659" y="2153608"/>
                <a:ext cx="1478920" cy="35391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dirty="0">
                    <a:latin typeface="Proxima Nova"/>
                    <a:ea typeface="Proxima Nova"/>
                    <a:cs typeface="Proxima Nova"/>
                    <a:sym typeface="Proxima Nova"/>
                  </a:rPr>
                  <a:t>Prèske chak jou </a:t>
                </a:r>
              </a:p>
            </p:txBody>
          </p:sp>
          <p:sp>
            <p:nvSpPr>
              <p:cNvPr id="438" name="Google Shape;438;p14"/>
              <p:cNvSpPr/>
              <p:nvPr/>
            </p:nvSpPr>
            <p:spPr>
              <a:xfrm>
                <a:off x="3973605" y="2241189"/>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nvGrpSpPr>
            <p:cNvPr id="439" name="Google Shape;439;p14"/>
            <p:cNvGrpSpPr/>
            <p:nvPr/>
          </p:nvGrpSpPr>
          <p:grpSpPr>
            <a:xfrm>
              <a:off x="2342957" y="3846038"/>
              <a:ext cx="1546194" cy="354000"/>
              <a:chOff x="3855450" y="1840075"/>
              <a:chExt cx="1546194" cy="354000"/>
            </a:xfrm>
          </p:grpSpPr>
          <p:sp>
            <p:nvSpPr>
              <p:cNvPr id="440" name="Google Shape;440;p14"/>
              <p:cNvSpPr txBox="1"/>
              <p:nvPr/>
            </p:nvSpPr>
            <p:spPr>
              <a:xfrm>
                <a:off x="3998244" y="1840075"/>
                <a:ext cx="1403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HT" sz="1100">
                    <a:latin typeface="Proxima Nova"/>
                    <a:ea typeface="Proxima Nova"/>
                    <a:cs typeface="Proxima Nova"/>
                    <a:sym typeface="Proxima Nova"/>
                  </a:rPr>
                  <a:t>Plizyè jou</a:t>
                </a:r>
              </a:p>
            </p:txBody>
          </p:sp>
          <p:sp>
            <p:nvSpPr>
              <p:cNvPr id="441" name="Google Shape;441;p14"/>
              <p:cNvSpPr/>
              <p:nvPr/>
            </p:nvSpPr>
            <p:spPr>
              <a:xfrm>
                <a:off x="3855450" y="1950025"/>
                <a:ext cx="142800" cy="1341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100">
                  <a:latin typeface="Proxima Nova"/>
                  <a:ea typeface="Proxima Nova"/>
                  <a:cs typeface="Proxima Nova"/>
                  <a:sym typeface="Proxima Nova"/>
                </a:endParaRPr>
              </a:p>
            </p:txBody>
          </p:sp>
        </p:grpSp>
      </p:gr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1031</Words>
  <Application>Microsoft Office PowerPoint</Application>
  <PresentationFormat>Custom</PresentationFormat>
  <Paragraphs>157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Proxima Nova</vt:lpstr>
      <vt:lpstr>Arial</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Creole Solutions</cp:lastModifiedBy>
  <cp:revision>5</cp:revision>
  <dcterms:modified xsi:type="dcterms:W3CDTF">2024-04-18T03:01:15Z</dcterms:modified>
</cp:coreProperties>
</file>